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32" r:id="rId3"/>
    <p:sldId id="333" r:id="rId4"/>
    <p:sldId id="334" r:id="rId5"/>
    <p:sldId id="345" r:id="rId6"/>
    <p:sldId id="336" r:id="rId7"/>
    <p:sldId id="335" r:id="rId8"/>
    <p:sldId id="322" r:id="rId9"/>
    <p:sldId id="337" r:id="rId10"/>
    <p:sldId id="341" r:id="rId11"/>
    <p:sldId id="339" r:id="rId12"/>
    <p:sldId id="340" r:id="rId13"/>
    <p:sldId id="343" r:id="rId14"/>
    <p:sldId id="338" r:id="rId15"/>
    <p:sldId id="325" r:id="rId16"/>
    <p:sldId id="342" r:id="rId17"/>
    <p:sldId id="265" r:id="rId18"/>
    <p:sldId id="330" r:id="rId19"/>
    <p:sldId id="346" r:id="rId20"/>
    <p:sldId id="33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674" autoAdjust="0"/>
  </p:normalViewPr>
  <p:slideViewPr>
    <p:cSldViewPr snapToGrid="0">
      <p:cViewPr varScale="1">
        <p:scale>
          <a:sx n="152" d="100"/>
          <a:sy n="152" d="100"/>
        </p:scale>
        <p:origin x="66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07FF66-5643-4EB1-8C6C-1F56E8F5778B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5B0D3A0-67DD-44A7-9C89-DD927B0A2BD8}">
      <dgm:prSet phldrT="[Текст]" phldr="0" custT="1"/>
      <dgm:spPr/>
      <dgm:t>
        <a:bodyPr/>
        <a:lstStyle/>
        <a:p>
          <a:r>
            <a:rPr lang="ru-RU" sz="1600" dirty="0"/>
            <a:t>Типы </a:t>
          </a:r>
          <a:br>
            <a:rPr lang="ru-RU" sz="1600" dirty="0"/>
          </a:br>
          <a:r>
            <a:rPr lang="ru-RU" sz="1600" dirty="0"/>
            <a:t>тугоухости</a:t>
          </a:r>
        </a:p>
      </dgm:t>
    </dgm:pt>
    <dgm:pt modelId="{4549D2CF-6DDE-4577-B189-E69CDAEC790E}" type="parTrans" cxnId="{FCFD7097-E637-4325-BC31-21CD594A7265}">
      <dgm:prSet/>
      <dgm:spPr/>
      <dgm:t>
        <a:bodyPr/>
        <a:lstStyle/>
        <a:p>
          <a:endParaRPr lang="ru-RU" sz="1600"/>
        </a:p>
      </dgm:t>
    </dgm:pt>
    <dgm:pt modelId="{C47E964A-5822-4561-B937-3DB20CA8CE43}" type="sibTrans" cxnId="{FCFD7097-E637-4325-BC31-21CD594A7265}">
      <dgm:prSet/>
      <dgm:spPr/>
      <dgm:t>
        <a:bodyPr/>
        <a:lstStyle/>
        <a:p>
          <a:endParaRPr lang="ru-RU" sz="1600"/>
        </a:p>
      </dgm:t>
    </dgm:pt>
    <dgm:pt modelId="{A959F143-34A9-4DF9-8D55-ED98959F4B6E}">
      <dgm:prSet phldrT="[Текст]" phldr="0" custT="1"/>
      <dgm:spPr/>
      <dgm:t>
        <a:bodyPr/>
        <a:lstStyle/>
        <a:p>
          <a:r>
            <a:rPr lang="ru-RU" sz="1600" u="sng" dirty="0" err="1"/>
            <a:t>Кондуктивная</a:t>
          </a:r>
          <a:endParaRPr lang="ru-RU" sz="1600" u="sng" dirty="0"/>
        </a:p>
      </dgm:t>
    </dgm:pt>
    <dgm:pt modelId="{F98DD358-2E84-4936-8648-53027EB1E063}" type="parTrans" cxnId="{1CA7B2F3-AA55-4C5D-B54F-0D90DC3523D6}">
      <dgm:prSet/>
      <dgm:spPr/>
      <dgm:t>
        <a:bodyPr/>
        <a:lstStyle/>
        <a:p>
          <a:endParaRPr lang="ru-RU" sz="1600"/>
        </a:p>
      </dgm:t>
    </dgm:pt>
    <dgm:pt modelId="{CB70A2A5-90D7-4D6A-B2DC-EE8095091421}" type="sibTrans" cxnId="{1CA7B2F3-AA55-4C5D-B54F-0D90DC3523D6}">
      <dgm:prSet/>
      <dgm:spPr/>
      <dgm:t>
        <a:bodyPr/>
        <a:lstStyle/>
        <a:p>
          <a:endParaRPr lang="ru-RU" sz="1600"/>
        </a:p>
      </dgm:t>
    </dgm:pt>
    <dgm:pt modelId="{855BCB21-E675-45A9-8D44-4023D15E6635}">
      <dgm:prSet phldrT="[Текст]" phldr="0" custT="1"/>
      <dgm:spPr/>
      <dgm:t>
        <a:bodyPr/>
        <a:lstStyle/>
        <a:p>
          <a:r>
            <a:rPr lang="ru-RU" sz="1600" b="1" u="sng" dirty="0"/>
            <a:t>Нейросенсорная</a:t>
          </a:r>
        </a:p>
      </dgm:t>
    </dgm:pt>
    <dgm:pt modelId="{02A9F7C2-D7D0-4E7C-AA9A-11086952F2CD}" type="parTrans" cxnId="{E0720964-FEC4-42B7-8837-5A578D7CFEE2}">
      <dgm:prSet/>
      <dgm:spPr/>
      <dgm:t>
        <a:bodyPr/>
        <a:lstStyle/>
        <a:p>
          <a:endParaRPr lang="ru-RU" sz="1600"/>
        </a:p>
      </dgm:t>
    </dgm:pt>
    <dgm:pt modelId="{C83D4E79-7D88-43B2-A013-F11AA2962F64}" type="sibTrans" cxnId="{E0720964-FEC4-42B7-8837-5A578D7CFEE2}">
      <dgm:prSet/>
      <dgm:spPr/>
      <dgm:t>
        <a:bodyPr/>
        <a:lstStyle/>
        <a:p>
          <a:endParaRPr lang="ru-RU" sz="1600"/>
        </a:p>
      </dgm:t>
    </dgm:pt>
    <dgm:pt modelId="{BA113DA2-9B11-4944-8906-8F585DBEE263}">
      <dgm:prSet phldrT="[Текст]" phldr="0" custT="1"/>
      <dgm:spPr/>
      <dgm:t>
        <a:bodyPr/>
        <a:lstStyle/>
        <a:p>
          <a:r>
            <a:rPr lang="ru-RU" sz="1600" dirty="0"/>
            <a:t>Центральная</a:t>
          </a:r>
        </a:p>
      </dgm:t>
    </dgm:pt>
    <dgm:pt modelId="{226F264D-69FD-4F95-A939-87881F18E017}" type="parTrans" cxnId="{F20C547B-D153-4979-A573-0967283E78C7}">
      <dgm:prSet/>
      <dgm:spPr/>
      <dgm:t>
        <a:bodyPr/>
        <a:lstStyle/>
        <a:p>
          <a:endParaRPr lang="ru-RU" sz="1600"/>
        </a:p>
      </dgm:t>
    </dgm:pt>
    <dgm:pt modelId="{DF620AC3-CC17-47A5-A595-335676490B1D}" type="sibTrans" cxnId="{F20C547B-D153-4979-A573-0967283E78C7}">
      <dgm:prSet/>
      <dgm:spPr/>
      <dgm:t>
        <a:bodyPr/>
        <a:lstStyle/>
        <a:p>
          <a:endParaRPr lang="ru-RU" sz="1600"/>
        </a:p>
      </dgm:t>
    </dgm:pt>
    <dgm:pt modelId="{7E05E193-2ED4-447A-A461-42F7808B7334}">
      <dgm:prSet custT="1"/>
      <dgm:spPr/>
      <dgm:t>
        <a:bodyPr/>
        <a:lstStyle/>
        <a:p>
          <a:r>
            <a:rPr lang="ru-RU" sz="1600" dirty="0"/>
            <a:t>Смешанная</a:t>
          </a:r>
        </a:p>
      </dgm:t>
    </dgm:pt>
    <dgm:pt modelId="{45A4176D-4EF0-44C0-A057-2ADD035BDD83}" type="parTrans" cxnId="{D99583F9-3C6B-40B8-AEAB-4CC1F1456346}">
      <dgm:prSet/>
      <dgm:spPr/>
      <dgm:t>
        <a:bodyPr/>
        <a:lstStyle/>
        <a:p>
          <a:endParaRPr lang="ru-RU" sz="1600"/>
        </a:p>
      </dgm:t>
    </dgm:pt>
    <dgm:pt modelId="{8E423F8C-A345-4A3A-B4C3-29995F27E0F4}" type="sibTrans" cxnId="{D99583F9-3C6B-40B8-AEAB-4CC1F1456346}">
      <dgm:prSet/>
      <dgm:spPr/>
      <dgm:t>
        <a:bodyPr/>
        <a:lstStyle/>
        <a:p>
          <a:endParaRPr lang="ru-RU" sz="1600"/>
        </a:p>
      </dgm:t>
    </dgm:pt>
    <dgm:pt modelId="{9FE42744-BE86-40C8-BB63-92DF38E15BFD}" type="pres">
      <dgm:prSet presAssocID="{0C07FF66-5643-4EB1-8C6C-1F56E8F577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572C76C-1ECD-4C92-A18A-B1993B20844E}" type="pres">
      <dgm:prSet presAssocID="{15B0D3A0-67DD-44A7-9C89-DD927B0A2BD8}" presName="hierRoot1" presStyleCnt="0">
        <dgm:presLayoutVars>
          <dgm:hierBranch val="init"/>
        </dgm:presLayoutVars>
      </dgm:prSet>
      <dgm:spPr/>
    </dgm:pt>
    <dgm:pt modelId="{2E75577B-D3E3-4D1A-BC71-AD0E2BEA6B3E}" type="pres">
      <dgm:prSet presAssocID="{15B0D3A0-67DD-44A7-9C89-DD927B0A2BD8}" presName="rootComposite1" presStyleCnt="0"/>
      <dgm:spPr/>
    </dgm:pt>
    <dgm:pt modelId="{11CBF779-A9C1-4351-ACA7-E24692892DA9}" type="pres">
      <dgm:prSet presAssocID="{15B0D3A0-67DD-44A7-9C89-DD927B0A2BD8}" presName="rootText1" presStyleLbl="node0" presStyleIdx="0" presStyleCnt="1" custScaleX="110746">
        <dgm:presLayoutVars>
          <dgm:chPref val="3"/>
        </dgm:presLayoutVars>
      </dgm:prSet>
      <dgm:spPr/>
    </dgm:pt>
    <dgm:pt modelId="{771C9FE1-1124-4F86-B815-FA426C797DE0}" type="pres">
      <dgm:prSet presAssocID="{15B0D3A0-67DD-44A7-9C89-DD927B0A2BD8}" presName="rootConnector1" presStyleLbl="node1" presStyleIdx="0" presStyleCnt="0"/>
      <dgm:spPr/>
    </dgm:pt>
    <dgm:pt modelId="{DE962DC0-516B-40FC-9502-00117959C0FD}" type="pres">
      <dgm:prSet presAssocID="{15B0D3A0-67DD-44A7-9C89-DD927B0A2BD8}" presName="hierChild2" presStyleCnt="0"/>
      <dgm:spPr/>
    </dgm:pt>
    <dgm:pt modelId="{73A8FDAF-02F2-4CA9-B38F-44FF46FE750B}" type="pres">
      <dgm:prSet presAssocID="{F98DD358-2E84-4936-8648-53027EB1E063}" presName="Name37" presStyleLbl="parChTrans1D2" presStyleIdx="0" presStyleCnt="4"/>
      <dgm:spPr/>
    </dgm:pt>
    <dgm:pt modelId="{C6C8CE0E-ED40-46C2-B92A-21A2873B23B1}" type="pres">
      <dgm:prSet presAssocID="{A959F143-34A9-4DF9-8D55-ED98959F4B6E}" presName="hierRoot2" presStyleCnt="0">
        <dgm:presLayoutVars>
          <dgm:hierBranch val="init"/>
        </dgm:presLayoutVars>
      </dgm:prSet>
      <dgm:spPr/>
    </dgm:pt>
    <dgm:pt modelId="{15FA09A4-E613-47E6-9C28-61E2E6A7D093}" type="pres">
      <dgm:prSet presAssocID="{A959F143-34A9-4DF9-8D55-ED98959F4B6E}" presName="rootComposite" presStyleCnt="0"/>
      <dgm:spPr/>
    </dgm:pt>
    <dgm:pt modelId="{ACF2F357-8806-418C-A182-1D400E7ED1D1}" type="pres">
      <dgm:prSet presAssocID="{A959F143-34A9-4DF9-8D55-ED98959F4B6E}" presName="rootText" presStyleLbl="node2" presStyleIdx="0" presStyleCnt="4" custScaleX="119896" custScaleY="170633">
        <dgm:presLayoutVars>
          <dgm:chPref val="3"/>
        </dgm:presLayoutVars>
      </dgm:prSet>
      <dgm:spPr/>
    </dgm:pt>
    <dgm:pt modelId="{6FCFF023-22F9-45E8-9772-6D5666848BF5}" type="pres">
      <dgm:prSet presAssocID="{A959F143-34A9-4DF9-8D55-ED98959F4B6E}" presName="rootConnector" presStyleLbl="node2" presStyleIdx="0" presStyleCnt="4"/>
      <dgm:spPr/>
    </dgm:pt>
    <dgm:pt modelId="{748E72A7-24AD-4FDE-BA48-71D93BB3ABB4}" type="pres">
      <dgm:prSet presAssocID="{A959F143-34A9-4DF9-8D55-ED98959F4B6E}" presName="hierChild4" presStyleCnt="0"/>
      <dgm:spPr/>
    </dgm:pt>
    <dgm:pt modelId="{EDDF69E9-078E-49BB-A270-8EFAE1A2F6A4}" type="pres">
      <dgm:prSet presAssocID="{A959F143-34A9-4DF9-8D55-ED98959F4B6E}" presName="hierChild5" presStyleCnt="0"/>
      <dgm:spPr/>
    </dgm:pt>
    <dgm:pt modelId="{7F776726-E3BA-44E9-B231-B6305A1FB389}" type="pres">
      <dgm:prSet presAssocID="{02A9F7C2-D7D0-4E7C-AA9A-11086952F2CD}" presName="Name37" presStyleLbl="parChTrans1D2" presStyleIdx="1" presStyleCnt="4"/>
      <dgm:spPr/>
    </dgm:pt>
    <dgm:pt modelId="{11AA977B-9117-4C2A-A0CD-BFD322FC5CE6}" type="pres">
      <dgm:prSet presAssocID="{855BCB21-E675-45A9-8D44-4023D15E6635}" presName="hierRoot2" presStyleCnt="0">
        <dgm:presLayoutVars>
          <dgm:hierBranch val="init"/>
        </dgm:presLayoutVars>
      </dgm:prSet>
      <dgm:spPr/>
    </dgm:pt>
    <dgm:pt modelId="{D6FFE6DB-5470-47B3-A242-83481DBCB2E7}" type="pres">
      <dgm:prSet presAssocID="{855BCB21-E675-45A9-8D44-4023D15E6635}" presName="rootComposite" presStyleCnt="0"/>
      <dgm:spPr/>
    </dgm:pt>
    <dgm:pt modelId="{BCE1B060-5008-4D2D-BB9A-0FB3FC68446A}" type="pres">
      <dgm:prSet presAssocID="{855BCB21-E675-45A9-8D44-4023D15E6635}" presName="rootText" presStyleLbl="node2" presStyleIdx="1" presStyleCnt="4" custScaleX="146081" custScaleY="170633">
        <dgm:presLayoutVars>
          <dgm:chPref val="3"/>
        </dgm:presLayoutVars>
      </dgm:prSet>
      <dgm:spPr/>
    </dgm:pt>
    <dgm:pt modelId="{6BEE4432-4197-4D47-B59C-6D868807F095}" type="pres">
      <dgm:prSet presAssocID="{855BCB21-E675-45A9-8D44-4023D15E6635}" presName="rootConnector" presStyleLbl="node2" presStyleIdx="1" presStyleCnt="4"/>
      <dgm:spPr/>
    </dgm:pt>
    <dgm:pt modelId="{5AAC2E57-6D0C-4F0B-B41C-23D53F83449C}" type="pres">
      <dgm:prSet presAssocID="{855BCB21-E675-45A9-8D44-4023D15E6635}" presName="hierChild4" presStyleCnt="0"/>
      <dgm:spPr/>
    </dgm:pt>
    <dgm:pt modelId="{75CC1379-CE21-46A3-85DC-69E78BF19A68}" type="pres">
      <dgm:prSet presAssocID="{855BCB21-E675-45A9-8D44-4023D15E6635}" presName="hierChild5" presStyleCnt="0"/>
      <dgm:spPr/>
    </dgm:pt>
    <dgm:pt modelId="{54344E00-2962-4524-BBED-2CEEE2806592}" type="pres">
      <dgm:prSet presAssocID="{226F264D-69FD-4F95-A939-87881F18E017}" presName="Name37" presStyleLbl="parChTrans1D2" presStyleIdx="2" presStyleCnt="4"/>
      <dgm:spPr/>
    </dgm:pt>
    <dgm:pt modelId="{FE1ECEA7-54CC-4B1C-8512-D4267D8FFC2A}" type="pres">
      <dgm:prSet presAssocID="{BA113DA2-9B11-4944-8906-8F585DBEE263}" presName="hierRoot2" presStyleCnt="0">
        <dgm:presLayoutVars>
          <dgm:hierBranch val="init"/>
        </dgm:presLayoutVars>
      </dgm:prSet>
      <dgm:spPr/>
    </dgm:pt>
    <dgm:pt modelId="{77E7D92D-EB0C-47B7-8B25-0AA0E90B1C60}" type="pres">
      <dgm:prSet presAssocID="{BA113DA2-9B11-4944-8906-8F585DBEE263}" presName="rootComposite" presStyleCnt="0"/>
      <dgm:spPr/>
    </dgm:pt>
    <dgm:pt modelId="{F9207F51-6ECA-4A12-84F0-79708E4F44BC}" type="pres">
      <dgm:prSet presAssocID="{BA113DA2-9B11-4944-8906-8F585DBEE263}" presName="rootText" presStyleLbl="node2" presStyleIdx="2" presStyleCnt="4" custScaleX="98241" custScaleY="174293">
        <dgm:presLayoutVars>
          <dgm:chPref val="3"/>
        </dgm:presLayoutVars>
      </dgm:prSet>
      <dgm:spPr/>
    </dgm:pt>
    <dgm:pt modelId="{C8B4EE9D-6279-437A-9C06-D38318A89453}" type="pres">
      <dgm:prSet presAssocID="{BA113DA2-9B11-4944-8906-8F585DBEE263}" presName="rootConnector" presStyleLbl="node2" presStyleIdx="2" presStyleCnt="4"/>
      <dgm:spPr/>
    </dgm:pt>
    <dgm:pt modelId="{EB162506-EF6B-447E-BC13-C108E56341CD}" type="pres">
      <dgm:prSet presAssocID="{BA113DA2-9B11-4944-8906-8F585DBEE263}" presName="hierChild4" presStyleCnt="0"/>
      <dgm:spPr/>
    </dgm:pt>
    <dgm:pt modelId="{CB0D722F-DDE8-4F4A-8FEF-7839B1837323}" type="pres">
      <dgm:prSet presAssocID="{BA113DA2-9B11-4944-8906-8F585DBEE263}" presName="hierChild5" presStyleCnt="0"/>
      <dgm:spPr/>
    </dgm:pt>
    <dgm:pt modelId="{4F55E13A-F7E3-4272-BB94-D93F30416086}" type="pres">
      <dgm:prSet presAssocID="{45A4176D-4EF0-44C0-A057-2ADD035BDD83}" presName="Name37" presStyleLbl="parChTrans1D2" presStyleIdx="3" presStyleCnt="4"/>
      <dgm:spPr/>
    </dgm:pt>
    <dgm:pt modelId="{46A08F41-314D-4A6C-8DD4-CA30736B1B33}" type="pres">
      <dgm:prSet presAssocID="{7E05E193-2ED4-447A-A461-42F7808B7334}" presName="hierRoot2" presStyleCnt="0">
        <dgm:presLayoutVars>
          <dgm:hierBranch val="init"/>
        </dgm:presLayoutVars>
      </dgm:prSet>
      <dgm:spPr/>
    </dgm:pt>
    <dgm:pt modelId="{B526DA1A-9AFB-4714-8FCC-9EE373A8536C}" type="pres">
      <dgm:prSet presAssocID="{7E05E193-2ED4-447A-A461-42F7808B7334}" presName="rootComposite" presStyleCnt="0"/>
      <dgm:spPr/>
    </dgm:pt>
    <dgm:pt modelId="{5C7EFF96-086D-4EC9-997E-7C6548955230}" type="pres">
      <dgm:prSet presAssocID="{7E05E193-2ED4-447A-A461-42F7808B7334}" presName="rootText" presStyleLbl="node2" presStyleIdx="3" presStyleCnt="4" custScaleX="93327" custScaleY="170633">
        <dgm:presLayoutVars>
          <dgm:chPref val="3"/>
        </dgm:presLayoutVars>
      </dgm:prSet>
      <dgm:spPr/>
    </dgm:pt>
    <dgm:pt modelId="{88AF7A84-8B60-46B2-ADBA-2F0F4E1019D1}" type="pres">
      <dgm:prSet presAssocID="{7E05E193-2ED4-447A-A461-42F7808B7334}" presName="rootConnector" presStyleLbl="node2" presStyleIdx="3" presStyleCnt="4"/>
      <dgm:spPr/>
    </dgm:pt>
    <dgm:pt modelId="{A61BC0B7-EF8A-43DC-ADF2-BE5CDC63AE43}" type="pres">
      <dgm:prSet presAssocID="{7E05E193-2ED4-447A-A461-42F7808B7334}" presName="hierChild4" presStyleCnt="0"/>
      <dgm:spPr/>
    </dgm:pt>
    <dgm:pt modelId="{7459E80B-F36E-41E7-AA9B-B640EF98F176}" type="pres">
      <dgm:prSet presAssocID="{7E05E193-2ED4-447A-A461-42F7808B7334}" presName="hierChild5" presStyleCnt="0"/>
      <dgm:spPr/>
    </dgm:pt>
    <dgm:pt modelId="{CB218511-74A6-484D-A471-DAF95E12FDF8}" type="pres">
      <dgm:prSet presAssocID="{15B0D3A0-67DD-44A7-9C89-DD927B0A2BD8}" presName="hierChild3" presStyleCnt="0"/>
      <dgm:spPr/>
    </dgm:pt>
  </dgm:ptLst>
  <dgm:cxnLst>
    <dgm:cxn modelId="{CA73A40E-D875-456E-BEC7-12B28CEE793B}" type="presOf" srcId="{7E05E193-2ED4-447A-A461-42F7808B7334}" destId="{88AF7A84-8B60-46B2-ADBA-2F0F4E1019D1}" srcOrd="1" destOrd="0" presId="urn:microsoft.com/office/officeart/2005/8/layout/orgChart1"/>
    <dgm:cxn modelId="{124ED622-63A3-45B5-8522-3443B0748FB6}" type="presOf" srcId="{855BCB21-E675-45A9-8D44-4023D15E6635}" destId="{BCE1B060-5008-4D2D-BB9A-0FB3FC68446A}" srcOrd="0" destOrd="0" presId="urn:microsoft.com/office/officeart/2005/8/layout/orgChart1"/>
    <dgm:cxn modelId="{E0720964-FEC4-42B7-8837-5A578D7CFEE2}" srcId="{15B0D3A0-67DD-44A7-9C89-DD927B0A2BD8}" destId="{855BCB21-E675-45A9-8D44-4023D15E6635}" srcOrd="1" destOrd="0" parTransId="{02A9F7C2-D7D0-4E7C-AA9A-11086952F2CD}" sibTransId="{C83D4E79-7D88-43B2-A013-F11AA2962F64}"/>
    <dgm:cxn modelId="{29285E47-9962-4215-9903-3AC35815067F}" type="presOf" srcId="{A959F143-34A9-4DF9-8D55-ED98959F4B6E}" destId="{6FCFF023-22F9-45E8-9772-6D5666848BF5}" srcOrd="1" destOrd="0" presId="urn:microsoft.com/office/officeart/2005/8/layout/orgChart1"/>
    <dgm:cxn modelId="{2317E34C-C279-4BC1-BBD5-1E1E53323C65}" type="presOf" srcId="{15B0D3A0-67DD-44A7-9C89-DD927B0A2BD8}" destId="{771C9FE1-1124-4F86-B815-FA426C797DE0}" srcOrd="1" destOrd="0" presId="urn:microsoft.com/office/officeart/2005/8/layout/orgChart1"/>
    <dgm:cxn modelId="{A6DD336D-9939-46AB-B449-CDCA805118A4}" type="presOf" srcId="{15B0D3A0-67DD-44A7-9C89-DD927B0A2BD8}" destId="{11CBF779-A9C1-4351-ACA7-E24692892DA9}" srcOrd="0" destOrd="0" presId="urn:microsoft.com/office/officeart/2005/8/layout/orgChart1"/>
    <dgm:cxn modelId="{79829F6D-CF5B-4611-86CE-C313C66CE875}" type="presOf" srcId="{BA113DA2-9B11-4944-8906-8F585DBEE263}" destId="{F9207F51-6ECA-4A12-84F0-79708E4F44BC}" srcOrd="0" destOrd="0" presId="urn:microsoft.com/office/officeart/2005/8/layout/orgChart1"/>
    <dgm:cxn modelId="{1A39D85A-617E-49C2-B125-36CFE7EAF73C}" type="presOf" srcId="{226F264D-69FD-4F95-A939-87881F18E017}" destId="{54344E00-2962-4524-BBED-2CEEE2806592}" srcOrd="0" destOrd="0" presId="urn:microsoft.com/office/officeart/2005/8/layout/orgChart1"/>
    <dgm:cxn modelId="{F20C547B-D153-4979-A573-0967283E78C7}" srcId="{15B0D3A0-67DD-44A7-9C89-DD927B0A2BD8}" destId="{BA113DA2-9B11-4944-8906-8F585DBEE263}" srcOrd="2" destOrd="0" parTransId="{226F264D-69FD-4F95-A939-87881F18E017}" sibTransId="{DF620AC3-CC17-47A5-A595-335676490B1D}"/>
    <dgm:cxn modelId="{8875D385-CA45-41D0-B86A-D26E017CB754}" type="presOf" srcId="{02A9F7C2-D7D0-4E7C-AA9A-11086952F2CD}" destId="{7F776726-E3BA-44E9-B231-B6305A1FB389}" srcOrd="0" destOrd="0" presId="urn:microsoft.com/office/officeart/2005/8/layout/orgChart1"/>
    <dgm:cxn modelId="{FCFD7097-E637-4325-BC31-21CD594A7265}" srcId="{0C07FF66-5643-4EB1-8C6C-1F56E8F5778B}" destId="{15B0D3A0-67DD-44A7-9C89-DD927B0A2BD8}" srcOrd="0" destOrd="0" parTransId="{4549D2CF-6DDE-4577-B189-E69CDAEC790E}" sibTransId="{C47E964A-5822-4561-B937-3DB20CA8CE43}"/>
    <dgm:cxn modelId="{E3D246A2-BB25-4341-B881-9D6611970FF6}" type="presOf" srcId="{BA113DA2-9B11-4944-8906-8F585DBEE263}" destId="{C8B4EE9D-6279-437A-9C06-D38318A89453}" srcOrd="1" destOrd="0" presId="urn:microsoft.com/office/officeart/2005/8/layout/orgChart1"/>
    <dgm:cxn modelId="{10FCBBAC-A1DA-465F-8E24-E52DAE2912AA}" type="presOf" srcId="{855BCB21-E675-45A9-8D44-4023D15E6635}" destId="{6BEE4432-4197-4D47-B59C-6D868807F095}" srcOrd="1" destOrd="0" presId="urn:microsoft.com/office/officeart/2005/8/layout/orgChart1"/>
    <dgm:cxn modelId="{C2D1D8CC-2788-4CFC-9236-A4256E5CEDF2}" type="presOf" srcId="{A959F143-34A9-4DF9-8D55-ED98959F4B6E}" destId="{ACF2F357-8806-418C-A182-1D400E7ED1D1}" srcOrd="0" destOrd="0" presId="urn:microsoft.com/office/officeart/2005/8/layout/orgChart1"/>
    <dgm:cxn modelId="{EA199BD7-6531-4760-8FFD-42A0838D6B16}" type="presOf" srcId="{7E05E193-2ED4-447A-A461-42F7808B7334}" destId="{5C7EFF96-086D-4EC9-997E-7C6548955230}" srcOrd="0" destOrd="0" presId="urn:microsoft.com/office/officeart/2005/8/layout/orgChart1"/>
    <dgm:cxn modelId="{ED1A3FE3-1854-453C-8618-79724ECA5D96}" type="presOf" srcId="{45A4176D-4EF0-44C0-A057-2ADD035BDD83}" destId="{4F55E13A-F7E3-4272-BB94-D93F30416086}" srcOrd="0" destOrd="0" presId="urn:microsoft.com/office/officeart/2005/8/layout/orgChart1"/>
    <dgm:cxn modelId="{32DC2FE4-16A8-4BE7-A98F-5ADB8AF134D9}" type="presOf" srcId="{F98DD358-2E84-4936-8648-53027EB1E063}" destId="{73A8FDAF-02F2-4CA9-B38F-44FF46FE750B}" srcOrd="0" destOrd="0" presId="urn:microsoft.com/office/officeart/2005/8/layout/orgChart1"/>
    <dgm:cxn modelId="{4184A8E5-54C6-4EAF-B2B9-1B4B254892F5}" type="presOf" srcId="{0C07FF66-5643-4EB1-8C6C-1F56E8F5778B}" destId="{9FE42744-BE86-40C8-BB63-92DF38E15BFD}" srcOrd="0" destOrd="0" presId="urn:microsoft.com/office/officeart/2005/8/layout/orgChart1"/>
    <dgm:cxn modelId="{1CA7B2F3-AA55-4C5D-B54F-0D90DC3523D6}" srcId="{15B0D3A0-67DD-44A7-9C89-DD927B0A2BD8}" destId="{A959F143-34A9-4DF9-8D55-ED98959F4B6E}" srcOrd="0" destOrd="0" parTransId="{F98DD358-2E84-4936-8648-53027EB1E063}" sibTransId="{CB70A2A5-90D7-4D6A-B2DC-EE8095091421}"/>
    <dgm:cxn modelId="{D99583F9-3C6B-40B8-AEAB-4CC1F1456346}" srcId="{15B0D3A0-67DD-44A7-9C89-DD927B0A2BD8}" destId="{7E05E193-2ED4-447A-A461-42F7808B7334}" srcOrd="3" destOrd="0" parTransId="{45A4176D-4EF0-44C0-A057-2ADD035BDD83}" sibTransId="{8E423F8C-A345-4A3A-B4C3-29995F27E0F4}"/>
    <dgm:cxn modelId="{D631D930-3056-46E9-A7BE-B71C533BE604}" type="presParOf" srcId="{9FE42744-BE86-40C8-BB63-92DF38E15BFD}" destId="{F572C76C-1ECD-4C92-A18A-B1993B20844E}" srcOrd="0" destOrd="0" presId="urn:microsoft.com/office/officeart/2005/8/layout/orgChart1"/>
    <dgm:cxn modelId="{189CFE49-11B3-497E-8DC1-563C8CBC4924}" type="presParOf" srcId="{F572C76C-1ECD-4C92-A18A-B1993B20844E}" destId="{2E75577B-D3E3-4D1A-BC71-AD0E2BEA6B3E}" srcOrd="0" destOrd="0" presId="urn:microsoft.com/office/officeart/2005/8/layout/orgChart1"/>
    <dgm:cxn modelId="{1013FF98-447F-4009-B020-BFF594091794}" type="presParOf" srcId="{2E75577B-D3E3-4D1A-BC71-AD0E2BEA6B3E}" destId="{11CBF779-A9C1-4351-ACA7-E24692892DA9}" srcOrd="0" destOrd="0" presId="urn:microsoft.com/office/officeart/2005/8/layout/orgChart1"/>
    <dgm:cxn modelId="{42B2CBAA-1601-4582-88E9-3571AD1EE964}" type="presParOf" srcId="{2E75577B-D3E3-4D1A-BC71-AD0E2BEA6B3E}" destId="{771C9FE1-1124-4F86-B815-FA426C797DE0}" srcOrd="1" destOrd="0" presId="urn:microsoft.com/office/officeart/2005/8/layout/orgChart1"/>
    <dgm:cxn modelId="{3C21B166-FF29-4B80-A6D3-05EB486FFCA3}" type="presParOf" srcId="{F572C76C-1ECD-4C92-A18A-B1993B20844E}" destId="{DE962DC0-516B-40FC-9502-00117959C0FD}" srcOrd="1" destOrd="0" presId="urn:microsoft.com/office/officeart/2005/8/layout/orgChart1"/>
    <dgm:cxn modelId="{B4BA960D-976F-4F88-8D56-C7882832011E}" type="presParOf" srcId="{DE962DC0-516B-40FC-9502-00117959C0FD}" destId="{73A8FDAF-02F2-4CA9-B38F-44FF46FE750B}" srcOrd="0" destOrd="0" presId="urn:microsoft.com/office/officeart/2005/8/layout/orgChart1"/>
    <dgm:cxn modelId="{F95FCA2C-16DD-4992-87BE-2F7A9BC3650B}" type="presParOf" srcId="{DE962DC0-516B-40FC-9502-00117959C0FD}" destId="{C6C8CE0E-ED40-46C2-B92A-21A2873B23B1}" srcOrd="1" destOrd="0" presId="urn:microsoft.com/office/officeart/2005/8/layout/orgChart1"/>
    <dgm:cxn modelId="{0FAA9C6C-7165-4860-B897-E321E9E6014A}" type="presParOf" srcId="{C6C8CE0E-ED40-46C2-B92A-21A2873B23B1}" destId="{15FA09A4-E613-47E6-9C28-61E2E6A7D093}" srcOrd="0" destOrd="0" presId="urn:microsoft.com/office/officeart/2005/8/layout/orgChart1"/>
    <dgm:cxn modelId="{2CA8521D-08EE-4D45-AD61-EAE3EAAC4D5D}" type="presParOf" srcId="{15FA09A4-E613-47E6-9C28-61E2E6A7D093}" destId="{ACF2F357-8806-418C-A182-1D400E7ED1D1}" srcOrd="0" destOrd="0" presId="urn:microsoft.com/office/officeart/2005/8/layout/orgChart1"/>
    <dgm:cxn modelId="{C8027E40-88CF-4F08-B3E5-31E03370E4DA}" type="presParOf" srcId="{15FA09A4-E613-47E6-9C28-61E2E6A7D093}" destId="{6FCFF023-22F9-45E8-9772-6D5666848BF5}" srcOrd="1" destOrd="0" presId="urn:microsoft.com/office/officeart/2005/8/layout/orgChart1"/>
    <dgm:cxn modelId="{87333726-83DB-495D-99E6-6F5CF7C502AB}" type="presParOf" srcId="{C6C8CE0E-ED40-46C2-B92A-21A2873B23B1}" destId="{748E72A7-24AD-4FDE-BA48-71D93BB3ABB4}" srcOrd="1" destOrd="0" presId="urn:microsoft.com/office/officeart/2005/8/layout/orgChart1"/>
    <dgm:cxn modelId="{46875128-F213-4B6E-ADF4-C54E806054F8}" type="presParOf" srcId="{C6C8CE0E-ED40-46C2-B92A-21A2873B23B1}" destId="{EDDF69E9-078E-49BB-A270-8EFAE1A2F6A4}" srcOrd="2" destOrd="0" presId="urn:microsoft.com/office/officeart/2005/8/layout/orgChart1"/>
    <dgm:cxn modelId="{C67E7F31-6A1F-41B2-A0CA-F2BDF863E69D}" type="presParOf" srcId="{DE962DC0-516B-40FC-9502-00117959C0FD}" destId="{7F776726-E3BA-44E9-B231-B6305A1FB389}" srcOrd="2" destOrd="0" presId="urn:microsoft.com/office/officeart/2005/8/layout/orgChart1"/>
    <dgm:cxn modelId="{F14E3136-D6B2-44CB-A2B3-B8E4C21BC52E}" type="presParOf" srcId="{DE962DC0-516B-40FC-9502-00117959C0FD}" destId="{11AA977B-9117-4C2A-A0CD-BFD322FC5CE6}" srcOrd="3" destOrd="0" presId="urn:microsoft.com/office/officeart/2005/8/layout/orgChart1"/>
    <dgm:cxn modelId="{C3536497-6C52-45FE-94C4-11341F215A80}" type="presParOf" srcId="{11AA977B-9117-4C2A-A0CD-BFD322FC5CE6}" destId="{D6FFE6DB-5470-47B3-A242-83481DBCB2E7}" srcOrd="0" destOrd="0" presId="urn:microsoft.com/office/officeart/2005/8/layout/orgChart1"/>
    <dgm:cxn modelId="{483B1998-D3B7-475D-8660-12DE8854B5E4}" type="presParOf" srcId="{D6FFE6DB-5470-47B3-A242-83481DBCB2E7}" destId="{BCE1B060-5008-4D2D-BB9A-0FB3FC68446A}" srcOrd="0" destOrd="0" presId="urn:microsoft.com/office/officeart/2005/8/layout/orgChart1"/>
    <dgm:cxn modelId="{B2EF5BEA-E819-4778-8BC3-DF682047B8B5}" type="presParOf" srcId="{D6FFE6DB-5470-47B3-A242-83481DBCB2E7}" destId="{6BEE4432-4197-4D47-B59C-6D868807F095}" srcOrd="1" destOrd="0" presId="urn:microsoft.com/office/officeart/2005/8/layout/orgChart1"/>
    <dgm:cxn modelId="{F4E1AF36-59BB-48B7-B04F-995BA28EC88C}" type="presParOf" srcId="{11AA977B-9117-4C2A-A0CD-BFD322FC5CE6}" destId="{5AAC2E57-6D0C-4F0B-B41C-23D53F83449C}" srcOrd="1" destOrd="0" presId="urn:microsoft.com/office/officeart/2005/8/layout/orgChart1"/>
    <dgm:cxn modelId="{52A49834-1EE5-41AF-9A47-93A9059B5BD7}" type="presParOf" srcId="{11AA977B-9117-4C2A-A0CD-BFD322FC5CE6}" destId="{75CC1379-CE21-46A3-85DC-69E78BF19A68}" srcOrd="2" destOrd="0" presId="urn:microsoft.com/office/officeart/2005/8/layout/orgChart1"/>
    <dgm:cxn modelId="{2340162C-A036-4913-85A0-62C4C960B944}" type="presParOf" srcId="{DE962DC0-516B-40FC-9502-00117959C0FD}" destId="{54344E00-2962-4524-BBED-2CEEE2806592}" srcOrd="4" destOrd="0" presId="urn:microsoft.com/office/officeart/2005/8/layout/orgChart1"/>
    <dgm:cxn modelId="{37714594-174D-4CF6-AA0F-583DF35B31E5}" type="presParOf" srcId="{DE962DC0-516B-40FC-9502-00117959C0FD}" destId="{FE1ECEA7-54CC-4B1C-8512-D4267D8FFC2A}" srcOrd="5" destOrd="0" presId="urn:microsoft.com/office/officeart/2005/8/layout/orgChart1"/>
    <dgm:cxn modelId="{947D4BD3-3B4E-47CF-B7FB-B894E631196C}" type="presParOf" srcId="{FE1ECEA7-54CC-4B1C-8512-D4267D8FFC2A}" destId="{77E7D92D-EB0C-47B7-8B25-0AA0E90B1C60}" srcOrd="0" destOrd="0" presId="urn:microsoft.com/office/officeart/2005/8/layout/orgChart1"/>
    <dgm:cxn modelId="{7212AF71-D4ED-44CA-84DC-AF293B3651F1}" type="presParOf" srcId="{77E7D92D-EB0C-47B7-8B25-0AA0E90B1C60}" destId="{F9207F51-6ECA-4A12-84F0-79708E4F44BC}" srcOrd="0" destOrd="0" presId="urn:microsoft.com/office/officeart/2005/8/layout/orgChart1"/>
    <dgm:cxn modelId="{53B12553-385C-452D-9DE3-BB9FF2AC275A}" type="presParOf" srcId="{77E7D92D-EB0C-47B7-8B25-0AA0E90B1C60}" destId="{C8B4EE9D-6279-437A-9C06-D38318A89453}" srcOrd="1" destOrd="0" presId="urn:microsoft.com/office/officeart/2005/8/layout/orgChart1"/>
    <dgm:cxn modelId="{133C1BAA-CAC9-4586-AF38-EBFF669CCFC6}" type="presParOf" srcId="{FE1ECEA7-54CC-4B1C-8512-D4267D8FFC2A}" destId="{EB162506-EF6B-447E-BC13-C108E56341CD}" srcOrd="1" destOrd="0" presId="urn:microsoft.com/office/officeart/2005/8/layout/orgChart1"/>
    <dgm:cxn modelId="{9EE06777-9C58-4AC8-9E47-EA01FE58E409}" type="presParOf" srcId="{FE1ECEA7-54CC-4B1C-8512-D4267D8FFC2A}" destId="{CB0D722F-DDE8-4F4A-8FEF-7839B1837323}" srcOrd="2" destOrd="0" presId="urn:microsoft.com/office/officeart/2005/8/layout/orgChart1"/>
    <dgm:cxn modelId="{AFBC164A-A7B7-427E-BDA5-D8E45820FBD4}" type="presParOf" srcId="{DE962DC0-516B-40FC-9502-00117959C0FD}" destId="{4F55E13A-F7E3-4272-BB94-D93F30416086}" srcOrd="6" destOrd="0" presId="urn:microsoft.com/office/officeart/2005/8/layout/orgChart1"/>
    <dgm:cxn modelId="{3636A09E-0598-46B0-A118-58A0B7F2CE0D}" type="presParOf" srcId="{DE962DC0-516B-40FC-9502-00117959C0FD}" destId="{46A08F41-314D-4A6C-8DD4-CA30736B1B33}" srcOrd="7" destOrd="0" presId="urn:microsoft.com/office/officeart/2005/8/layout/orgChart1"/>
    <dgm:cxn modelId="{ADF2923B-2936-4D09-A7B0-23804E08AED9}" type="presParOf" srcId="{46A08F41-314D-4A6C-8DD4-CA30736B1B33}" destId="{B526DA1A-9AFB-4714-8FCC-9EE373A8536C}" srcOrd="0" destOrd="0" presId="urn:microsoft.com/office/officeart/2005/8/layout/orgChart1"/>
    <dgm:cxn modelId="{9A14B2AD-BAB0-43C1-9920-80C01F3BC768}" type="presParOf" srcId="{B526DA1A-9AFB-4714-8FCC-9EE373A8536C}" destId="{5C7EFF96-086D-4EC9-997E-7C6548955230}" srcOrd="0" destOrd="0" presId="urn:microsoft.com/office/officeart/2005/8/layout/orgChart1"/>
    <dgm:cxn modelId="{56B65258-2B43-40E5-8567-F75536A954D6}" type="presParOf" srcId="{B526DA1A-9AFB-4714-8FCC-9EE373A8536C}" destId="{88AF7A84-8B60-46B2-ADBA-2F0F4E1019D1}" srcOrd="1" destOrd="0" presId="urn:microsoft.com/office/officeart/2005/8/layout/orgChart1"/>
    <dgm:cxn modelId="{6D02AFB5-7F48-4883-BEEF-3D723DF03055}" type="presParOf" srcId="{46A08F41-314D-4A6C-8DD4-CA30736B1B33}" destId="{A61BC0B7-EF8A-43DC-ADF2-BE5CDC63AE43}" srcOrd="1" destOrd="0" presId="urn:microsoft.com/office/officeart/2005/8/layout/orgChart1"/>
    <dgm:cxn modelId="{57274E1D-9D8C-4DA4-B7F1-555C52E93011}" type="presParOf" srcId="{46A08F41-314D-4A6C-8DD4-CA30736B1B33}" destId="{7459E80B-F36E-41E7-AA9B-B640EF98F176}" srcOrd="2" destOrd="0" presId="urn:microsoft.com/office/officeart/2005/8/layout/orgChart1"/>
    <dgm:cxn modelId="{EBD61D9E-A04E-4067-8DF2-E6B87D30E22D}" type="presParOf" srcId="{F572C76C-1ECD-4C92-A18A-B1993B20844E}" destId="{CB218511-74A6-484D-A471-DAF95E12FD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1268CC-EF8B-49DD-BA7F-8A8DE6C5ED8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A8ACCF-328F-4262-A92A-833CFA109BEE}">
      <dgm:prSet phldrT="[Текст]" phldr="0" custT="1"/>
      <dgm:spPr>
        <a:solidFill>
          <a:srgbClr val="00B050"/>
        </a:solidFill>
      </dgm:spPr>
      <dgm:t>
        <a:bodyPr/>
        <a:lstStyle/>
        <a:p>
          <a:r>
            <a:rPr lang="ru-RU" sz="1400" dirty="0"/>
            <a:t>Консультация генетика для определения типа нарушений слуха</a:t>
          </a:r>
        </a:p>
      </dgm:t>
    </dgm:pt>
    <dgm:pt modelId="{34A5489B-EE87-485A-A5D4-F2C3D5D10534}" type="parTrans" cxnId="{C2C41E44-8761-4343-9F0F-3D82CC91CDB8}">
      <dgm:prSet/>
      <dgm:spPr/>
      <dgm:t>
        <a:bodyPr/>
        <a:lstStyle/>
        <a:p>
          <a:endParaRPr lang="ru-RU"/>
        </a:p>
      </dgm:t>
    </dgm:pt>
    <dgm:pt modelId="{5FEA0327-0AAE-4380-81DC-004076447DFF}" type="sibTrans" cxnId="{C2C41E44-8761-4343-9F0F-3D82CC91CDB8}">
      <dgm:prSet/>
      <dgm:spPr/>
      <dgm:t>
        <a:bodyPr/>
        <a:lstStyle/>
        <a:p>
          <a:endParaRPr lang="ru-RU"/>
        </a:p>
      </dgm:t>
    </dgm:pt>
    <dgm:pt modelId="{2C041FB5-7891-4A18-A8B2-7E9E591BB5B9}">
      <dgm:prSet phldrT="[Текст]" phldr="0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dirty="0" err="1"/>
            <a:t>Синдромальное</a:t>
          </a:r>
          <a:endParaRPr lang="ru-RU" sz="1600" dirty="0"/>
        </a:p>
      </dgm:t>
    </dgm:pt>
    <dgm:pt modelId="{78142672-A168-466E-BDFD-3D4A9D713F08}" type="parTrans" cxnId="{868994BC-BFC5-490C-8286-374598E45FF6}">
      <dgm:prSet/>
      <dgm:spPr/>
      <dgm:t>
        <a:bodyPr/>
        <a:lstStyle/>
        <a:p>
          <a:endParaRPr lang="ru-RU"/>
        </a:p>
      </dgm:t>
    </dgm:pt>
    <dgm:pt modelId="{C8D4185F-AEBB-4012-8A55-1EF5C1FF1270}" type="sibTrans" cxnId="{868994BC-BFC5-490C-8286-374598E45FF6}">
      <dgm:prSet/>
      <dgm:spPr/>
      <dgm:t>
        <a:bodyPr/>
        <a:lstStyle/>
        <a:p>
          <a:endParaRPr lang="ru-RU"/>
        </a:p>
      </dgm:t>
    </dgm:pt>
    <dgm:pt modelId="{C8FAC91B-0F0B-420E-8C0F-94A41BAFC56B}">
      <dgm:prSet phldrT="[Текст]" phldr="0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200" dirty="0"/>
            <a:t>Выбор метода диагностики в зависимости от предполагаемого синдрома</a:t>
          </a:r>
        </a:p>
      </dgm:t>
    </dgm:pt>
    <dgm:pt modelId="{04593330-CD65-4540-9F7B-107E8B0C8CE8}" type="parTrans" cxnId="{7E5FCC00-0D75-46FB-8BB9-7D18D8D36088}">
      <dgm:prSet/>
      <dgm:spPr/>
      <dgm:t>
        <a:bodyPr/>
        <a:lstStyle/>
        <a:p>
          <a:endParaRPr lang="ru-RU"/>
        </a:p>
      </dgm:t>
    </dgm:pt>
    <dgm:pt modelId="{860999E2-6F82-42F4-A26C-7965CA6FEAE2}" type="sibTrans" cxnId="{7E5FCC00-0D75-46FB-8BB9-7D18D8D36088}">
      <dgm:prSet/>
      <dgm:spPr/>
      <dgm:t>
        <a:bodyPr/>
        <a:lstStyle/>
        <a:p>
          <a:endParaRPr lang="ru-RU"/>
        </a:p>
      </dgm:t>
    </dgm:pt>
    <dgm:pt modelId="{5B2BE329-6340-4946-9669-A616C9BF3F1A}">
      <dgm:prSet phldrT="[Текст]" phldr="0" custT="1"/>
      <dgm:spPr/>
      <dgm:t>
        <a:bodyPr/>
        <a:lstStyle/>
        <a:p>
          <a:r>
            <a:rPr lang="ru-RU" sz="1400" dirty="0" err="1"/>
            <a:t>Несиндромальное</a:t>
          </a:r>
          <a:r>
            <a:rPr lang="ru-RU" sz="1400" dirty="0"/>
            <a:t>, нейросенсорное</a:t>
          </a:r>
        </a:p>
      </dgm:t>
    </dgm:pt>
    <dgm:pt modelId="{80186B0D-DF1B-44CA-BDDB-276BF24827A5}" type="parTrans" cxnId="{95E9CD5F-582D-4DE1-A3D2-CC971B07A043}">
      <dgm:prSet/>
      <dgm:spPr/>
      <dgm:t>
        <a:bodyPr/>
        <a:lstStyle/>
        <a:p>
          <a:endParaRPr lang="ru-RU"/>
        </a:p>
      </dgm:t>
    </dgm:pt>
    <dgm:pt modelId="{3E074FAF-9B5A-41E1-9E40-0E09F27C4DCD}" type="sibTrans" cxnId="{95E9CD5F-582D-4DE1-A3D2-CC971B07A043}">
      <dgm:prSet/>
      <dgm:spPr/>
      <dgm:t>
        <a:bodyPr/>
        <a:lstStyle/>
        <a:p>
          <a:endParaRPr lang="ru-RU"/>
        </a:p>
      </dgm:t>
    </dgm:pt>
    <dgm:pt modelId="{FEEEDEF0-C0B4-460A-BD3F-2950AE20CB1E}">
      <dgm:prSet phldrT="[Текст]" phldr="0" custT="1"/>
      <dgm:spPr/>
      <dgm:t>
        <a:bodyPr/>
        <a:lstStyle/>
        <a:p>
          <a:r>
            <a:rPr lang="ru-RU" sz="1600" dirty="0"/>
            <a:t>Частые мутации </a:t>
          </a:r>
          <a:r>
            <a:rPr lang="en-US" sz="1600" dirty="0"/>
            <a:t>GJB2</a:t>
          </a:r>
          <a:r>
            <a:rPr lang="ru-RU" sz="1600" dirty="0"/>
            <a:t> и делеции в </a:t>
          </a:r>
          <a:r>
            <a:rPr lang="en-US" sz="1600" b="0" i="0" dirty="0"/>
            <a:t>DFNB1</a:t>
          </a:r>
          <a:endParaRPr lang="ru-RU" sz="1600" b="0" dirty="0"/>
        </a:p>
      </dgm:t>
    </dgm:pt>
    <dgm:pt modelId="{C9226466-0EAF-4CD3-9B67-86C6BF15D30D}" type="parTrans" cxnId="{DED61108-000A-4A52-8A3E-83B0694F3208}">
      <dgm:prSet/>
      <dgm:spPr/>
      <dgm:t>
        <a:bodyPr/>
        <a:lstStyle/>
        <a:p>
          <a:endParaRPr lang="ru-RU"/>
        </a:p>
      </dgm:t>
    </dgm:pt>
    <dgm:pt modelId="{A8AF0F22-7284-43FB-876F-BF0179808E32}" type="sibTrans" cxnId="{DED61108-000A-4A52-8A3E-83B0694F3208}">
      <dgm:prSet/>
      <dgm:spPr/>
      <dgm:t>
        <a:bodyPr/>
        <a:lstStyle/>
        <a:p>
          <a:endParaRPr lang="ru-RU"/>
        </a:p>
      </dgm:t>
    </dgm:pt>
    <dgm:pt modelId="{963C4EB8-AA43-46E3-9D50-036F8F9C7FF2}">
      <dgm:prSet custT="1"/>
      <dgm:spPr/>
      <dgm:t>
        <a:bodyPr/>
        <a:lstStyle/>
        <a:p>
          <a:r>
            <a:rPr lang="ru-RU" sz="1400" dirty="0"/>
            <a:t>Поиск крупных делеций</a:t>
          </a:r>
          <a:r>
            <a:rPr lang="en-US" sz="1400" dirty="0"/>
            <a:t>/</a:t>
          </a:r>
          <a:r>
            <a:rPr lang="ru-RU" sz="1400" dirty="0"/>
            <a:t>дупликаций в гене STRC</a:t>
          </a:r>
        </a:p>
      </dgm:t>
    </dgm:pt>
    <dgm:pt modelId="{E8733DAF-77ED-4648-9C20-B29A5B54347E}" type="parTrans" cxnId="{1A758794-C2B8-44B3-AB08-C1EB029F3FA2}">
      <dgm:prSet/>
      <dgm:spPr/>
      <dgm:t>
        <a:bodyPr/>
        <a:lstStyle/>
        <a:p>
          <a:endParaRPr lang="ru-RU"/>
        </a:p>
      </dgm:t>
    </dgm:pt>
    <dgm:pt modelId="{5F133A41-AFC9-4497-A750-73928A532474}" type="sibTrans" cxnId="{1A758794-C2B8-44B3-AB08-C1EB029F3FA2}">
      <dgm:prSet/>
      <dgm:spPr/>
      <dgm:t>
        <a:bodyPr/>
        <a:lstStyle/>
        <a:p>
          <a:endParaRPr lang="ru-RU"/>
        </a:p>
      </dgm:t>
    </dgm:pt>
    <dgm:pt modelId="{6FF64CE6-F180-4627-9655-E24EE70942D9}">
      <dgm:prSet/>
      <dgm:spPr/>
      <dgm:t>
        <a:bodyPr/>
        <a:lstStyle/>
        <a:p>
          <a:r>
            <a:rPr lang="ru-RU" dirty="0"/>
            <a:t>Секвенирование многих генов (панель</a:t>
          </a:r>
          <a:r>
            <a:rPr lang="en-US" dirty="0"/>
            <a:t>/</a:t>
          </a:r>
          <a:r>
            <a:rPr lang="ru-RU" dirty="0" err="1"/>
            <a:t>экзом</a:t>
          </a:r>
          <a:r>
            <a:rPr lang="ru-RU" dirty="0"/>
            <a:t>)</a:t>
          </a:r>
        </a:p>
      </dgm:t>
    </dgm:pt>
    <dgm:pt modelId="{575E51A1-4178-409B-AF16-496C981B7302}" type="parTrans" cxnId="{873A8D65-B2EE-44DE-8D41-8A2DB2DBA9BB}">
      <dgm:prSet/>
      <dgm:spPr/>
      <dgm:t>
        <a:bodyPr/>
        <a:lstStyle/>
        <a:p>
          <a:endParaRPr lang="ru-RU"/>
        </a:p>
      </dgm:t>
    </dgm:pt>
    <dgm:pt modelId="{523C01A1-0483-46C7-A0CA-5B40719D72F2}" type="sibTrans" cxnId="{873A8D65-B2EE-44DE-8D41-8A2DB2DBA9BB}">
      <dgm:prSet/>
      <dgm:spPr/>
      <dgm:t>
        <a:bodyPr/>
        <a:lstStyle/>
        <a:p>
          <a:endParaRPr lang="ru-RU"/>
        </a:p>
      </dgm:t>
    </dgm:pt>
    <dgm:pt modelId="{F367736B-D66B-4EBF-B845-8599C80893E8}">
      <dgm:prSet custT="1"/>
      <dgm:spPr/>
      <dgm:t>
        <a:bodyPr/>
        <a:lstStyle/>
        <a:p>
          <a:r>
            <a:rPr lang="ru-RU" sz="1200" dirty="0"/>
            <a:t>Если выявлена одна мутация – секвенирование по </a:t>
          </a:r>
          <a:r>
            <a:rPr lang="ru-RU" sz="1200" dirty="0" err="1"/>
            <a:t>Сэнгеру</a:t>
          </a:r>
          <a:r>
            <a:rPr lang="ru-RU" sz="1200" dirty="0"/>
            <a:t> всего гена </a:t>
          </a:r>
          <a:r>
            <a:rPr lang="en-US" sz="1200" dirty="0"/>
            <a:t>GJB2</a:t>
          </a:r>
          <a:endParaRPr lang="ru-RU" sz="1200" dirty="0"/>
        </a:p>
      </dgm:t>
    </dgm:pt>
    <dgm:pt modelId="{B9A2586C-C670-44AF-8F50-74D2E2690D71}" type="parTrans" cxnId="{EA643FA7-17C4-44D8-AF80-C109AD6D0A03}">
      <dgm:prSet/>
      <dgm:spPr/>
      <dgm:t>
        <a:bodyPr/>
        <a:lstStyle/>
        <a:p>
          <a:endParaRPr lang="ru-RU"/>
        </a:p>
      </dgm:t>
    </dgm:pt>
    <dgm:pt modelId="{F2A88869-8FAF-498A-BD5E-2DF42B9B0BC6}" type="sibTrans" cxnId="{EA643FA7-17C4-44D8-AF80-C109AD6D0A03}">
      <dgm:prSet/>
      <dgm:spPr/>
      <dgm:t>
        <a:bodyPr/>
        <a:lstStyle/>
        <a:p>
          <a:endParaRPr lang="ru-RU"/>
        </a:p>
      </dgm:t>
    </dgm:pt>
    <dgm:pt modelId="{B8117183-44EA-4FEB-8A14-C47594CC0C81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/>
            <a:t>Хромосомный </a:t>
          </a:r>
          <a:r>
            <a:rPr lang="ru-RU" dirty="0" err="1"/>
            <a:t>микроматричный</a:t>
          </a:r>
          <a:r>
            <a:rPr lang="ru-RU" dirty="0"/>
            <a:t> анализ</a:t>
          </a:r>
        </a:p>
      </dgm:t>
    </dgm:pt>
    <dgm:pt modelId="{C7A8B44A-464E-4561-AA99-01D2E51B0961}" type="parTrans" cxnId="{5DBAE931-0FC5-464D-803F-DD6E3D949D1D}">
      <dgm:prSet/>
      <dgm:spPr/>
      <dgm:t>
        <a:bodyPr/>
        <a:lstStyle/>
        <a:p>
          <a:endParaRPr lang="ru-RU"/>
        </a:p>
      </dgm:t>
    </dgm:pt>
    <dgm:pt modelId="{4766FC1B-328F-4E02-9407-601B2C9920FC}" type="sibTrans" cxnId="{5DBAE931-0FC5-464D-803F-DD6E3D949D1D}">
      <dgm:prSet/>
      <dgm:spPr/>
      <dgm:t>
        <a:bodyPr/>
        <a:lstStyle/>
        <a:p>
          <a:endParaRPr lang="ru-RU"/>
        </a:p>
      </dgm:t>
    </dgm:pt>
    <dgm:pt modelId="{C98F5A3A-83A9-43B0-AA83-DA8E3252C35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500" dirty="0" err="1"/>
            <a:t>Полноэкзомное</a:t>
          </a:r>
          <a:r>
            <a:rPr lang="en-US" sz="1500" dirty="0"/>
            <a:t>/</a:t>
          </a:r>
          <a:r>
            <a:rPr lang="ru-RU" sz="1500" dirty="0"/>
            <a:t> полногеномное секвенирование</a:t>
          </a:r>
        </a:p>
      </dgm:t>
    </dgm:pt>
    <dgm:pt modelId="{B807B546-A615-4E0E-8785-10F40E3DB7AD}" type="parTrans" cxnId="{5BB4EF4D-1F23-43A6-AF3D-D4076E21D421}">
      <dgm:prSet/>
      <dgm:spPr/>
      <dgm:t>
        <a:bodyPr/>
        <a:lstStyle/>
        <a:p>
          <a:endParaRPr lang="ru-RU"/>
        </a:p>
      </dgm:t>
    </dgm:pt>
    <dgm:pt modelId="{C874F5B0-BE37-42A3-B2A0-847297340FBB}" type="sibTrans" cxnId="{5BB4EF4D-1F23-43A6-AF3D-D4076E21D421}">
      <dgm:prSet/>
      <dgm:spPr/>
      <dgm:t>
        <a:bodyPr/>
        <a:lstStyle/>
        <a:p>
          <a:endParaRPr lang="ru-RU"/>
        </a:p>
      </dgm:t>
    </dgm:pt>
    <dgm:pt modelId="{3656B433-8A95-4FA6-A17E-D12790AC16C5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/>
            <a:t>МЧ-ПЦР</a:t>
          </a:r>
          <a:r>
            <a:rPr lang="en-US" dirty="0"/>
            <a:t>, </a:t>
          </a:r>
          <a:r>
            <a:rPr lang="ru-RU" dirty="0"/>
            <a:t>фрагментарный анализ и т.д.</a:t>
          </a:r>
        </a:p>
      </dgm:t>
    </dgm:pt>
    <dgm:pt modelId="{5430C87B-E32C-4950-911B-3F01B8E02556}" type="parTrans" cxnId="{AB07F68A-11EC-48F1-9525-458FFD6D4DC0}">
      <dgm:prSet/>
      <dgm:spPr/>
      <dgm:t>
        <a:bodyPr/>
        <a:lstStyle/>
        <a:p>
          <a:endParaRPr lang="ru-RU"/>
        </a:p>
      </dgm:t>
    </dgm:pt>
    <dgm:pt modelId="{2A68F0FB-EB51-49AE-B56E-7302C5688A70}" type="sibTrans" cxnId="{AB07F68A-11EC-48F1-9525-458FFD6D4DC0}">
      <dgm:prSet/>
      <dgm:spPr/>
      <dgm:t>
        <a:bodyPr/>
        <a:lstStyle/>
        <a:p>
          <a:endParaRPr lang="ru-RU"/>
        </a:p>
      </dgm:t>
    </dgm:pt>
    <dgm:pt modelId="{79A2B962-8DE4-4F5B-98DE-59B106ADA6AD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ru-RU" b="0" i="0" u="none" dirty="0"/>
            <a:t>Исключение ненаследственной природы заболевания</a:t>
          </a:r>
        </a:p>
      </dgm:t>
    </dgm:pt>
    <dgm:pt modelId="{D534141D-88DA-4288-8E1E-0AF3268F89CD}" type="parTrans" cxnId="{EB8084BE-213F-43B0-9C42-E690778AB526}">
      <dgm:prSet/>
      <dgm:spPr/>
      <dgm:t>
        <a:bodyPr/>
        <a:lstStyle/>
        <a:p>
          <a:endParaRPr lang="ru-RU"/>
        </a:p>
      </dgm:t>
    </dgm:pt>
    <dgm:pt modelId="{C444641E-EBC0-4F42-83EC-05EA7F9FC081}" type="sibTrans" cxnId="{EB8084BE-213F-43B0-9C42-E690778AB526}">
      <dgm:prSet/>
      <dgm:spPr/>
      <dgm:t>
        <a:bodyPr/>
        <a:lstStyle/>
        <a:p>
          <a:endParaRPr lang="ru-RU"/>
        </a:p>
      </dgm:t>
    </dgm:pt>
    <dgm:pt modelId="{E4922F51-C048-4FF3-8036-55862934D6BD}" type="pres">
      <dgm:prSet presAssocID="{C81268CC-EF8B-49DD-BA7F-8A8DE6C5ED8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B0E7BAE-396D-4BE0-9AEB-3FC7C1125C98}" type="pres">
      <dgm:prSet presAssocID="{82A8ACCF-328F-4262-A92A-833CFA109BEE}" presName="root1" presStyleCnt="0"/>
      <dgm:spPr/>
    </dgm:pt>
    <dgm:pt modelId="{A2ADB5EF-5D8E-47BF-B3DF-87FDB40AA100}" type="pres">
      <dgm:prSet presAssocID="{82A8ACCF-328F-4262-A92A-833CFA109BEE}" presName="LevelOneTextNode" presStyleLbl="node0" presStyleIdx="0" presStyleCnt="1" custScaleY="145884">
        <dgm:presLayoutVars>
          <dgm:chPref val="3"/>
        </dgm:presLayoutVars>
      </dgm:prSet>
      <dgm:spPr/>
    </dgm:pt>
    <dgm:pt modelId="{E1DD7CEF-158D-4258-94BD-58350262CF67}" type="pres">
      <dgm:prSet presAssocID="{82A8ACCF-328F-4262-A92A-833CFA109BEE}" presName="level2hierChild" presStyleCnt="0"/>
      <dgm:spPr/>
    </dgm:pt>
    <dgm:pt modelId="{F8D7F7D8-34B0-436C-9C0B-752D64370B32}" type="pres">
      <dgm:prSet presAssocID="{78142672-A168-466E-BDFD-3D4A9D713F08}" presName="conn2-1" presStyleLbl="parChTrans1D2" presStyleIdx="0" presStyleCnt="3"/>
      <dgm:spPr/>
    </dgm:pt>
    <dgm:pt modelId="{E603F915-A2E1-4710-9A9E-1D75037AF3DD}" type="pres">
      <dgm:prSet presAssocID="{78142672-A168-466E-BDFD-3D4A9D713F08}" presName="connTx" presStyleLbl="parChTrans1D2" presStyleIdx="0" presStyleCnt="3"/>
      <dgm:spPr/>
    </dgm:pt>
    <dgm:pt modelId="{A8E93806-DA22-4F75-AC25-47DA72925AD7}" type="pres">
      <dgm:prSet presAssocID="{2C041FB5-7891-4A18-A8B2-7E9E591BB5B9}" presName="root2" presStyleCnt="0"/>
      <dgm:spPr/>
    </dgm:pt>
    <dgm:pt modelId="{B129B1E2-F8EE-4E00-80B2-1E0B2367A526}" type="pres">
      <dgm:prSet presAssocID="{2C041FB5-7891-4A18-A8B2-7E9E591BB5B9}" presName="LevelTwoTextNode" presStyleLbl="node2" presStyleIdx="0" presStyleCnt="3">
        <dgm:presLayoutVars>
          <dgm:chPref val="3"/>
        </dgm:presLayoutVars>
      </dgm:prSet>
      <dgm:spPr/>
    </dgm:pt>
    <dgm:pt modelId="{5ABFA043-3164-4987-A702-5BE44358F61D}" type="pres">
      <dgm:prSet presAssocID="{2C041FB5-7891-4A18-A8B2-7E9E591BB5B9}" presName="level3hierChild" presStyleCnt="0"/>
      <dgm:spPr/>
    </dgm:pt>
    <dgm:pt modelId="{9312AF22-9689-41BB-ADDA-43AD46E0A369}" type="pres">
      <dgm:prSet presAssocID="{04593330-CD65-4540-9F7B-107E8B0C8CE8}" presName="conn2-1" presStyleLbl="parChTrans1D3" presStyleIdx="0" presStyleCnt="2"/>
      <dgm:spPr/>
    </dgm:pt>
    <dgm:pt modelId="{E4F4701A-BD83-4802-9419-3E270D72D83F}" type="pres">
      <dgm:prSet presAssocID="{04593330-CD65-4540-9F7B-107E8B0C8CE8}" presName="connTx" presStyleLbl="parChTrans1D3" presStyleIdx="0" presStyleCnt="2"/>
      <dgm:spPr/>
    </dgm:pt>
    <dgm:pt modelId="{E7A3CD7B-60A8-4612-9ED5-D549A739BED1}" type="pres">
      <dgm:prSet presAssocID="{C8FAC91B-0F0B-420E-8C0F-94A41BAFC56B}" presName="root2" presStyleCnt="0"/>
      <dgm:spPr/>
    </dgm:pt>
    <dgm:pt modelId="{E068C19D-8A14-44B8-A647-F2A575124297}" type="pres">
      <dgm:prSet presAssocID="{C8FAC91B-0F0B-420E-8C0F-94A41BAFC56B}" presName="LevelTwoTextNode" presStyleLbl="node3" presStyleIdx="0" presStyleCnt="2">
        <dgm:presLayoutVars>
          <dgm:chPref val="3"/>
        </dgm:presLayoutVars>
      </dgm:prSet>
      <dgm:spPr/>
    </dgm:pt>
    <dgm:pt modelId="{2A7F9814-6140-4A74-9FE0-A6CFBF1AE690}" type="pres">
      <dgm:prSet presAssocID="{C8FAC91B-0F0B-420E-8C0F-94A41BAFC56B}" presName="level3hierChild" presStyleCnt="0"/>
      <dgm:spPr/>
    </dgm:pt>
    <dgm:pt modelId="{4EAF88E7-C441-4805-9E08-D5354F429CB7}" type="pres">
      <dgm:prSet presAssocID="{C7A8B44A-464E-4561-AA99-01D2E51B0961}" presName="conn2-1" presStyleLbl="parChTrans1D4" presStyleIdx="0" presStyleCnt="6"/>
      <dgm:spPr/>
    </dgm:pt>
    <dgm:pt modelId="{B7144F66-51B4-4B27-A36F-1C5CC3DC0CE0}" type="pres">
      <dgm:prSet presAssocID="{C7A8B44A-464E-4561-AA99-01D2E51B0961}" presName="connTx" presStyleLbl="parChTrans1D4" presStyleIdx="0" presStyleCnt="6"/>
      <dgm:spPr/>
    </dgm:pt>
    <dgm:pt modelId="{80EE1E6B-F878-4994-AFE7-FDFC7517362D}" type="pres">
      <dgm:prSet presAssocID="{B8117183-44EA-4FEB-8A14-C47594CC0C81}" presName="root2" presStyleCnt="0"/>
      <dgm:spPr/>
    </dgm:pt>
    <dgm:pt modelId="{3EC9BFAF-326B-41B4-A88A-279E24A2A1CF}" type="pres">
      <dgm:prSet presAssocID="{B8117183-44EA-4FEB-8A14-C47594CC0C81}" presName="LevelTwoTextNode" presStyleLbl="node4" presStyleIdx="0" presStyleCnt="6">
        <dgm:presLayoutVars>
          <dgm:chPref val="3"/>
        </dgm:presLayoutVars>
      </dgm:prSet>
      <dgm:spPr/>
    </dgm:pt>
    <dgm:pt modelId="{9506AE10-C288-4579-BB0F-41065F744A56}" type="pres">
      <dgm:prSet presAssocID="{B8117183-44EA-4FEB-8A14-C47594CC0C81}" presName="level3hierChild" presStyleCnt="0"/>
      <dgm:spPr/>
    </dgm:pt>
    <dgm:pt modelId="{9CA84310-6104-4FE3-8E98-F44E44F91B7F}" type="pres">
      <dgm:prSet presAssocID="{B807B546-A615-4E0E-8785-10F40E3DB7AD}" presName="conn2-1" presStyleLbl="parChTrans1D4" presStyleIdx="1" presStyleCnt="6"/>
      <dgm:spPr/>
    </dgm:pt>
    <dgm:pt modelId="{E74D4E10-3C97-4E8C-8D8B-8A38298C0BC6}" type="pres">
      <dgm:prSet presAssocID="{B807B546-A615-4E0E-8785-10F40E3DB7AD}" presName="connTx" presStyleLbl="parChTrans1D4" presStyleIdx="1" presStyleCnt="6"/>
      <dgm:spPr/>
    </dgm:pt>
    <dgm:pt modelId="{4D19FC92-DC8C-4FCA-9835-73522F017947}" type="pres">
      <dgm:prSet presAssocID="{C98F5A3A-83A9-43B0-AA83-DA8E3252C353}" presName="root2" presStyleCnt="0"/>
      <dgm:spPr/>
    </dgm:pt>
    <dgm:pt modelId="{7E5CC9A3-4A8F-4F13-852A-C1425E558853}" type="pres">
      <dgm:prSet presAssocID="{C98F5A3A-83A9-43B0-AA83-DA8E3252C353}" presName="LevelTwoTextNode" presStyleLbl="node4" presStyleIdx="1" presStyleCnt="6">
        <dgm:presLayoutVars>
          <dgm:chPref val="3"/>
        </dgm:presLayoutVars>
      </dgm:prSet>
      <dgm:spPr/>
    </dgm:pt>
    <dgm:pt modelId="{F458B269-0889-419A-AE1F-4CE5EF155EDE}" type="pres">
      <dgm:prSet presAssocID="{C98F5A3A-83A9-43B0-AA83-DA8E3252C353}" presName="level3hierChild" presStyleCnt="0"/>
      <dgm:spPr/>
    </dgm:pt>
    <dgm:pt modelId="{354AC639-DF24-4ED1-9464-DC59A3BF9A9A}" type="pres">
      <dgm:prSet presAssocID="{5430C87B-E32C-4950-911B-3F01B8E02556}" presName="conn2-1" presStyleLbl="parChTrans1D4" presStyleIdx="2" presStyleCnt="6"/>
      <dgm:spPr/>
    </dgm:pt>
    <dgm:pt modelId="{697CFCFA-A95B-4653-A207-6C15D56D33E6}" type="pres">
      <dgm:prSet presAssocID="{5430C87B-E32C-4950-911B-3F01B8E02556}" presName="connTx" presStyleLbl="parChTrans1D4" presStyleIdx="2" presStyleCnt="6"/>
      <dgm:spPr/>
    </dgm:pt>
    <dgm:pt modelId="{14BD0C4B-36BC-487E-BE64-BC430E03A39F}" type="pres">
      <dgm:prSet presAssocID="{3656B433-8A95-4FA6-A17E-D12790AC16C5}" presName="root2" presStyleCnt="0"/>
      <dgm:spPr/>
    </dgm:pt>
    <dgm:pt modelId="{F1C97967-08D9-4FB0-9A58-D72D532A4CFE}" type="pres">
      <dgm:prSet presAssocID="{3656B433-8A95-4FA6-A17E-D12790AC16C5}" presName="LevelTwoTextNode" presStyleLbl="node4" presStyleIdx="2" presStyleCnt="6">
        <dgm:presLayoutVars>
          <dgm:chPref val="3"/>
        </dgm:presLayoutVars>
      </dgm:prSet>
      <dgm:spPr/>
    </dgm:pt>
    <dgm:pt modelId="{7523F4BA-383E-4ACA-B3C5-2F21EFCF6ABA}" type="pres">
      <dgm:prSet presAssocID="{3656B433-8A95-4FA6-A17E-D12790AC16C5}" presName="level3hierChild" presStyleCnt="0"/>
      <dgm:spPr/>
    </dgm:pt>
    <dgm:pt modelId="{E82D9C8A-CA4F-42E1-A724-17A99AE317D4}" type="pres">
      <dgm:prSet presAssocID="{80186B0D-DF1B-44CA-BDDB-276BF24827A5}" presName="conn2-1" presStyleLbl="parChTrans1D2" presStyleIdx="1" presStyleCnt="3"/>
      <dgm:spPr/>
    </dgm:pt>
    <dgm:pt modelId="{1BF016C2-FE49-4A91-AD9C-DA90BE8DBC15}" type="pres">
      <dgm:prSet presAssocID="{80186B0D-DF1B-44CA-BDDB-276BF24827A5}" presName="connTx" presStyleLbl="parChTrans1D2" presStyleIdx="1" presStyleCnt="3"/>
      <dgm:spPr/>
    </dgm:pt>
    <dgm:pt modelId="{313CAA9B-A046-4535-AAB4-FA31B2F3F5BC}" type="pres">
      <dgm:prSet presAssocID="{5B2BE329-6340-4946-9669-A616C9BF3F1A}" presName="root2" presStyleCnt="0"/>
      <dgm:spPr/>
    </dgm:pt>
    <dgm:pt modelId="{CE0803D8-504A-422E-83FD-E03DD46151AC}" type="pres">
      <dgm:prSet presAssocID="{5B2BE329-6340-4946-9669-A616C9BF3F1A}" presName="LevelTwoTextNode" presStyleLbl="node2" presStyleIdx="1" presStyleCnt="3">
        <dgm:presLayoutVars>
          <dgm:chPref val="3"/>
        </dgm:presLayoutVars>
      </dgm:prSet>
      <dgm:spPr/>
    </dgm:pt>
    <dgm:pt modelId="{ADA15869-32E4-430C-A25E-30A9526B6326}" type="pres">
      <dgm:prSet presAssocID="{5B2BE329-6340-4946-9669-A616C9BF3F1A}" presName="level3hierChild" presStyleCnt="0"/>
      <dgm:spPr/>
    </dgm:pt>
    <dgm:pt modelId="{89844857-DD53-443F-8B5F-9FA002667827}" type="pres">
      <dgm:prSet presAssocID="{C9226466-0EAF-4CD3-9B67-86C6BF15D30D}" presName="conn2-1" presStyleLbl="parChTrans1D3" presStyleIdx="1" presStyleCnt="2"/>
      <dgm:spPr/>
    </dgm:pt>
    <dgm:pt modelId="{BB7635CD-9B3E-4056-BFC1-20C762AD95EC}" type="pres">
      <dgm:prSet presAssocID="{C9226466-0EAF-4CD3-9B67-86C6BF15D30D}" presName="connTx" presStyleLbl="parChTrans1D3" presStyleIdx="1" presStyleCnt="2"/>
      <dgm:spPr/>
    </dgm:pt>
    <dgm:pt modelId="{AC91A0C8-1B06-4283-8CB4-6CEC79787761}" type="pres">
      <dgm:prSet presAssocID="{FEEEDEF0-C0B4-460A-BD3F-2950AE20CB1E}" presName="root2" presStyleCnt="0"/>
      <dgm:spPr/>
    </dgm:pt>
    <dgm:pt modelId="{609F4A7E-3F68-4F94-B90B-D3CDF3156314}" type="pres">
      <dgm:prSet presAssocID="{FEEEDEF0-C0B4-460A-BD3F-2950AE20CB1E}" presName="LevelTwoTextNode" presStyleLbl="node3" presStyleIdx="1" presStyleCnt="2">
        <dgm:presLayoutVars>
          <dgm:chPref val="3"/>
        </dgm:presLayoutVars>
      </dgm:prSet>
      <dgm:spPr/>
    </dgm:pt>
    <dgm:pt modelId="{37456614-56A5-4A8A-8B84-334DDFE87490}" type="pres">
      <dgm:prSet presAssocID="{FEEEDEF0-C0B4-460A-BD3F-2950AE20CB1E}" presName="level3hierChild" presStyleCnt="0"/>
      <dgm:spPr/>
    </dgm:pt>
    <dgm:pt modelId="{40128C8E-FFCB-422A-B613-3C865EB95D5C}" type="pres">
      <dgm:prSet presAssocID="{E8733DAF-77ED-4648-9C20-B29A5B54347E}" presName="conn2-1" presStyleLbl="parChTrans1D4" presStyleIdx="3" presStyleCnt="6"/>
      <dgm:spPr/>
    </dgm:pt>
    <dgm:pt modelId="{3D2590C1-0C77-46A9-B421-2DF32D2C4574}" type="pres">
      <dgm:prSet presAssocID="{E8733DAF-77ED-4648-9C20-B29A5B54347E}" presName="connTx" presStyleLbl="parChTrans1D4" presStyleIdx="3" presStyleCnt="6"/>
      <dgm:spPr/>
    </dgm:pt>
    <dgm:pt modelId="{04311770-A731-4C44-AB57-8B351D833698}" type="pres">
      <dgm:prSet presAssocID="{963C4EB8-AA43-46E3-9D50-036F8F9C7FF2}" presName="root2" presStyleCnt="0"/>
      <dgm:spPr/>
    </dgm:pt>
    <dgm:pt modelId="{5C99FCA1-D7E9-4AC5-8610-A35C02B5C32D}" type="pres">
      <dgm:prSet presAssocID="{963C4EB8-AA43-46E3-9D50-036F8F9C7FF2}" presName="LevelTwoTextNode" presStyleLbl="node4" presStyleIdx="3" presStyleCnt="6" custScaleX="116003">
        <dgm:presLayoutVars>
          <dgm:chPref val="3"/>
        </dgm:presLayoutVars>
      </dgm:prSet>
      <dgm:spPr/>
    </dgm:pt>
    <dgm:pt modelId="{07F16ADA-DBD5-450B-B9E2-5866FD9AE06E}" type="pres">
      <dgm:prSet presAssocID="{963C4EB8-AA43-46E3-9D50-036F8F9C7FF2}" presName="level3hierChild" presStyleCnt="0"/>
      <dgm:spPr/>
    </dgm:pt>
    <dgm:pt modelId="{DBCB5A69-E5A4-4EA8-96C3-E60EB24A9AEB}" type="pres">
      <dgm:prSet presAssocID="{575E51A1-4178-409B-AF16-496C981B7302}" presName="conn2-1" presStyleLbl="parChTrans1D4" presStyleIdx="4" presStyleCnt="6"/>
      <dgm:spPr/>
    </dgm:pt>
    <dgm:pt modelId="{F13A6488-2930-4AD4-8700-3EDA8C05FE01}" type="pres">
      <dgm:prSet presAssocID="{575E51A1-4178-409B-AF16-496C981B7302}" presName="connTx" presStyleLbl="parChTrans1D4" presStyleIdx="4" presStyleCnt="6"/>
      <dgm:spPr/>
    </dgm:pt>
    <dgm:pt modelId="{4AA1175F-06F4-4F92-A4AC-61CA1853C559}" type="pres">
      <dgm:prSet presAssocID="{6FF64CE6-F180-4627-9655-E24EE70942D9}" presName="root2" presStyleCnt="0"/>
      <dgm:spPr/>
    </dgm:pt>
    <dgm:pt modelId="{944F4AAC-9DD0-442F-9AAD-BBF4FED33FD2}" type="pres">
      <dgm:prSet presAssocID="{6FF64CE6-F180-4627-9655-E24EE70942D9}" presName="LevelTwoTextNode" presStyleLbl="node4" presStyleIdx="4" presStyleCnt="6">
        <dgm:presLayoutVars>
          <dgm:chPref val="3"/>
        </dgm:presLayoutVars>
      </dgm:prSet>
      <dgm:spPr/>
    </dgm:pt>
    <dgm:pt modelId="{D3385F66-4352-4370-9114-AC1145671706}" type="pres">
      <dgm:prSet presAssocID="{6FF64CE6-F180-4627-9655-E24EE70942D9}" presName="level3hierChild" presStyleCnt="0"/>
      <dgm:spPr/>
    </dgm:pt>
    <dgm:pt modelId="{CA89D34B-9BC7-49A2-AB75-431250F9AC50}" type="pres">
      <dgm:prSet presAssocID="{B9A2586C-C670-44AF-8F50-74D2E2690D71}" presName="conn2-1" presStyleLbl="parChTrans1D4" presStyleIdx="5" presStyleCnt="6"/>
      <dgm:spPr/>
    </dgm:pt>
    <dgm:pt modelId="{5C1A598B-1EA7-4A0E-93AB-0A07ECFAD874}" type="pres">
      <dgm:prSet presAssocID="{B9A2586C-C670-44AF-8F50-74D2E2690D71}" presName="connTx" presStyleLbl="parChTrans1D4" presStyleIdx="5" presStyleCnt="6"/>
      <dgm:spPr/>
    </dgm:pt>
    <dgm:pt modelId="{57A742CC-6AC2-4602-A67C-84112D51A4AB}" type="pres">
      <dgm:prSet presAssocID="{F367736B-D66B-4EBF-B845-8599C80893E8}" presName="root2" presStyleCnt="0"/>
      <dgm:spPr/>
    </dgm:pt>
    <dgm:pt modelId="{00DC57FA-D0B7-45DE-93EC-FD850EE2D28B}" type="pres">
      <dgm:prSet presAssocID="{F367736B-D66B-4EBF-B845-8599C80893E8}" presName="LevelTwoTextNode" presStyleLbl="node4" presStyleIdx="5" presStyleCnt="6" custScaleX="111668">
        <dgm:presLayoutVars>
          <dgm:chPref val="3"/>
        </dgm:presLayoutVars>
      </dgm:prSet>
      <dgm:spPr/>
    </dgm:pt>
    <dgm:pt modelId="{48E7F7D2-6F8B-4EBB-B420-001D79E20468}" type="pres">
      <dgm:prSet presAssocID="{F367736B-D66B-4EBF-B845-8599C80893E8}" presName="level3hierChild" presStyleCnt="0"/>
      <dgm:spPr/>
    </dgm:pt>
    <dgm:pt modelId="{22CCDED7-D6FE-4E9B-AB79-435903D64B54}" type="pres">
      <dgm:prSet presAssocID="{D534141D-88DA-4288-8E1E-0AF3268F89CD}" presName="conn2-1" presStyleLbl="parChTrans1D2" presStyleIdx="2" presStyleCnt="3"/>
      <dgm:spPr/>
    </dgm:pt>
    <dgm:pt modelId="{F025F074-532A-48BE-A363-AC6198280805}" type="pres">
      <dgm:prSet presAssocID="{D534141D-88DA-4288-8E1E-0AF3268F89CD}" presName="connTx" presStyleLbl="parChTrans1D2" presStyleIdx="2" presStyleCnt="3"/>
      <dgm:spPr/>
    </dgm:pt>
    <dgm:pt modelId="{4540630B-9EB7-4254-9B15-5B50616DD435}" type="pres">
      <dgm:prSet presAssocID="{79A2B962-8DE4-4F5B-98DE-59B106ADA6AD}" presName="root2" presStyleCnt="0"/>
      <dgm:spPr/>
    </dgm:pt>
    <dgm:pt modelId="{11CE64AC-EE02-4075-AFAD-76B357E05172}" type="pres">
      <dgm:prSet presAssocID="{79A2B962-8DE4-4F5B-98DE-59B106ADA6AD}" presName="LevelTwoTextNode" presStyleLbl="node2" presStyleIdx="2" presStyleCnt="3">
        <dgm:presLayoutVars>
          <dgm:chPref val="3"/>
        </dgm:presLayoutVars>
      </dgm:prSet>
      <dgm:spPr/>
    </dgm:pt>
    <dgm:pt modelId="{208B00B6-4190-4B13-B6CE-7F8F534A2E6F}" type="pres">
      <dgm:prSet presAssocID="{79A2B962-8DE4-4F5B-98DE-59B106ADA6AD}" presName="level3hierChild" presStyleCnt="0"/>
      <dgm:spPr/>
    </dgm:pt>
  </dgm:ptLst>
  <dgm:cxnLst>
    <dgm:cxn modelId="{7E5FCC00-0D75-46FB-8BB9-7D18D8D36088}" srcId="{2C041FB5-7891-4A18-A8B2-7E9E591BB5B9}" destId="{C8FAC91B-0F0B-420E-8C0F-94A41BAFC56B}" srcOrd="0" destOrd="0" parTransId="{04593330-CD65-4540-9F7B-107E8B0C8CE8}" sibTransId="{860999E2-6F82-42F4-A26C-7965CA6FEAE2}"/>
    <dgm:cxn modelId="{39368807-58AC-43F6-BDA4-A6B650AA9D30}" type="presOf" srcId="{F367736B-D66B-4EBF-B845-8599C80893E8}" destId="{00DC57FA-D0B7-45DE-93EC-FD850EE2D28B}" srcOrd="0" destOrd="0" presId="urn:microsoft.com/office/officeart/2005/8/layout/hierarchy2"/>
    <dgm:cxn modelId="{DED61108-000A-4A52-8A3E-83B0694F3208}" srcId="{5B2BE329-6340-4946-9669-A616C9BF3F1A}" destId="{FEEEDEF0-C0B4-460A-BD3F-2950AE20CB1E}" srcOrd="0" destOrd="0" parTransId="{C9226466-0EAF-4CD3-9B67-86C6BF15D30D}" sibTransId="{A8AF0F22-7284-43FB-876F-BF0179808E32}"/>
    <dgm:cxn modelId="{B1D1800D-FD93-48E0-8372-8E3313525954}" type="presOf" srcId="{C81268CC-EF8B-49DD-BA7F-8A8DE6C5ED8C}" destId="{E4922F51-C048-4FF3-8036-55862934D6BD}" srcOrd="0" destOrd="0" presId="urn:microsoft.com/office/officeart/2005/8/layout/hierarchy2"/>
    <dgm:cxn modelId="{8F0FD017-BE2C-4AA2-8A93-8ECBF0DE8178}" type="presOf" srcId="{2C041FB5-7891-4A18-A8B2-7E9E591BB5B9}" destId="{B129B1E2-F8EE-4E00-80B2-1E0B2367A526}" srcOrd="0" destOrd="0" presId="urn:microsoft.com/office/officeart/2005/8/layout/hierarchy2"/>
    <dgm:cxn modelId="{8F15CE25-0483-40F1-9612-CC5800BA6EE1}" type="presOf" srcId="{FEEEDEF0-C0B4-460A-BD3F-2950AE20CB1E}" destId="{609F4A7E-3F68-4F94-B90B-D3CDF3156314}" srcOrd="0" destOrd="0" presId="urn:microsoft.com/office/officeart/2005/8/layout/hierarchy2"/>
    <dgm:cxn modelId="{00D5B22F-4104-47EB-A529-8CF1703110F8}" type="presOf" srcId="{79A2B962-8DE4-4F5B-98DE-59B106ADA6AD}" destId="{11CE64AC-EE02-4075-AFAD-76B357E05172}" srcOrd="0" destOrd="0" presId="urn:microsoft.com/office/officeart/2005/8/layout/hierarchy2"/>
    <dgm:cxn modelId="{0557D12F-47C7-45D1-9B3A-F2D5414DDE78}" type="presOf" srcId="{B9A2586C-C670-44AF-8F50-74D2E2690D71}" destId="{CA89D34B-9BC7-49A2-AB75-431250F9AC50}" srcOrd="0" destOrd="0" presId="urn:microsoft.com/office/officeart/2005/8/layout/hierarchy2"/>
    <dgm:cxn modelId="{5DBAE931-0FC5-464D-803F-DD6E3D949D1D}" srcId="{C8FAC91B-0F0B-420E-8C0F-94A41BAFC56B}" destId="{B8117183-44EA-4FEB-8A14-C47594CC0C81}" srcOrd="0" destOrd="0" parTransId="{C7A8B44A-464E-4561-AA99-01D2E51B0961}" sibTransId="{4766FC1B-328F-4E02-9407-601B2C9920FC}"/>
    <dgm:cxn modelId="{92F6115F-7863-4F7E-8908-2B682FC7CB6E}" type="presOf" srcId="{D534141D-88DA-4288-8E1E-0AF3268F89CD}" destId="{22CCDED7-D6FE-4E9B-AB79-435903D64B54}" srcOrd="0" destOrd="0" presId="urn:microsoft.com/office/officeart/2005/8/layout/hierarchy2"/>
    <dgm:cxn modelId="{95E9CD5F-582D-4DE1-A3D2-CC971B07A043}" srcId="{82A8ACCF-328F-4262-A92A-833CFA109BEE}" destId="{5B2BE329-6340-4946-9669-A616C9BF3F1A}" srcOrd="1" destOrd="0" parTransId="{80186B0D-DF1B-44CA-BDDB-276BF24827A5}" sibTransId="{3E074FAF-9B5A-41E1-9E40-0E09F27C4DCD}"/>
    <dgm:cxn modelId="{C2C41E44-8761-4343-9F0F-3D82CC91CDB8}" srcId="{C81268CC-EF8B-49DD-BA7F-8A8DE6C5ED8C}" destId="{82A8ACCF-328F-4262-A92A-833CFA109BEE}" srcOrd="0" destOrd="0" parTransId="{34A5489B-EE87-485A-A5D4-F2C3D5D10534}" sibTransId="{5FEA0327-0AAE-4380-81DC-004076447DFF}"/>
    <dgm:cxn modelId="{873A8D65-B2EE-44DE-8D41-8A2DB2DBA9BB}" srcId="{963C4EB8-AA43-46E3-9D50-036F8F9C7FF2}" destId="{6FF64CE6-F180-4627-9655-E24EE70942D9}" srcOrd="0" destOrd="0" parTransId="{575E51A1-4178-409B-AF16-496C981B7302}" sibTransId="{523C01A1-0483-46C7-A0CA-5B40719D72F2}"/>
    <dgm:cxn modelId="{24DEC067-1BF9-4BB2-8D2F-56D0D2EEF67E}" type="presOf" srcId="{C98F5A3A-83A9-43B0-AA83-DA8E3252C353}" destId="{7E5CC9A3-4A8F-4F13-852A-C1425E558853}" srcOrd="0" destOrd="0" presId="urn:microsoft.com/office/officeart/2005/8/layout/hierarchy2"/>
    <dgm:cxn modelId="{5BB4EF4D-1F23-43A6-AF3D-D4076E21D421}" srcId="{C8FAC91B-0F0B-420E-8C0F-94A41BAFC56B}" destId="{C98F5A3A-83A9-43B0-AA83-DA8E3252C353}" srcOrd="1" destOrd="0" parTransId="{B807B546-A615-4E0E-8785-10F40E3DB7AD}" sibTransId="{C874F5B0-BE37-42A3-B2A0-847297340FBB}"/>
    <dgm:cxn modelId="{F1ABAA6F-A613-4203-BE0F-AB4CA238CF39}" type="presOf" srcId="{5430C87B-E32C-4950-911B-3F01B8E02556}" destId="{697CFCFA-A95B-4653-A207-6C15D56D33E6}" srcOrd="1" destOrd="0" presId="urn:microsoft.com/office/officeart/2005/8/layout/hierarchy2"/>
    <dgm:cxn modelId="{14382D57-92E7-41E3-86CD-95E0616A96B3}" type="presOf" srcId="{D534141D-88DA-4288-8E1E-0AF3268F89CD}" destId="{F025F074-532A-48BE-A363-AC6198280805}" srcOrd="1" destOrd="0" presId="urn:microsoft.com/office/officeart/2005/8/layout/hierarchy2"/>
    <dgm:cxn modelId="{BF28E778-12A6-4415-8744-76ABE174248E}" type="presOf" srcId="{C7A8B44A-464E-4561-AA99-01D2E51B0961}" destId="{B7144F66-51B4-4B27-A36F-1C5CC3DC0CE0}" srcOrd="1" destOrd="0" presId="urn:microsoft.com/office/officeart/2005/8/layout/hierarchy2"/>
    <dgm:cxn modelId="{9971B959-0336-49ED-A128-3B1EA01751F4}" type="presOf" srcId="{575E51A1-4178-409B-AF16-496C981B7302}" destId="{F13A6488-2930-4AD4-8700-3EDA8C05FE01}" srcOrd="1" destOrd="0" presId="urn:microsoft.com/office/officeart/2005/8/layout/hierarchy2"/>
    <dgm:cxn modelId="{55F9837A-0793-4333-A6DC-8390767B9A4C}" type="presOf" srcId="{C9226466-0EAF-4CD3-9B67-86C6BF15D30D}" destId="{BB7635CD-9B3E-4056-BFC1-20C762AD95EC}" srcOrd="1" destOrd="0" presId="urn:microsoft.com/office/officeart/2005/8/layout/hierarchy2"/>
    <dgm:cxn modelId="{5266847B-EAFB-451A-BE98-E8E13897E15D}" type="presOf" srcId="{B807B546-A615-4E0E-8785-10F40E3DB7AD}" destId="{9CA84310-6104-4FE3-8E98-F44E44F91B7F}" srcOrd="0" destOrd="0" presId="urn:microsoft.com/office/officeart/2005/8/layout/hierarchy2"/>
    <dgm:cxn modelId="{8916DE7C-18A2-4299-94DC-51251809572E}" type="presOf" srcId="{C7A8B44A-464E-4561-AA99-01D2E51B0961}" destId="{4EAF88E7-C441-4805-9E08-D5354F429CB7}" srcOrd="0" destOrd="0" presId="urn:microsoft.com/office/officeart/2005/8/layout/hierarchy2"/>
    <dgm:cxn modelId="{A4934982-79AA-4A11-B656-38EC2E187E37}" type="presOf" srcId="{3656B433-8A95-4FA6-A17E-D12790AC16C5}" destId="{F1C97967-08D9-4FB0-9A58-D72D532A4CFE}" srcOrd="0" destOrd="0" presId="urn:microsoft.com/office/officeart/2005/8/layout/hierarchy2"/>
    <dgm:cxn modelId="{85AB8B84-AB54-44D0-803C-1CE02D7B63D8}" type="presOf" srcId="{04593330-CD65-4540-9F7B-107E8B0C8CE8}" destId="{9312AF22-9689-41BB-ADDA-43AD46E0A369}" srcOrd="0" destOrd="0" presId="urn:microsoft.com/office/officeart/2005/8/layout/hierarchy2"/>
    <dgm:cxn modelId="{2647D68A-90BF-44C1-BB46-A14D79165686}" type="presOf" srcId="{82A8ACCF-328F-4262-A92A-833CFA109BEE}" destId="{A2ADB5EF-5D8E-47BF-B3DF-87FDB40AA100}" srcOrd="0" destOrd="0" presId="urn:microsoft.com/office/officeart/2005/8/layout/hierarchy2"/>
    <dgm:cxn modelId="{AB07F68A-11EC-48F1-9525-458FFD6D4DC0}" srcId="{C8FAC91B-0F0B-420E-8C0F-94A41BAFC56B}" destId="{3656B433-8A95-4FA6-A17E-D12790AC16C5}" srcOrd="2" destOrd="0" parTransId="{5430C87B-E32C-4950-911B-3F01B8E02556}" sibTransId="{2A68F0FB-EB51-49AE-B56E-7302C5688A70}"/>
    <dgm:cxn modelId="{7A242390-61EA-44C2-98E0-2AE8F8F56ED2}" type="presOf" srcId="{80186B0D-DF1B-44CA-BDDB-276BF24827A5}" destId="{E82D9C8A-CA4F-42E1-A724-17A99AE317D4}" srcOrd="0" destOrd="0" presId="urn:microsoft.com/office/officeart/2005/8/layout/hierarchy2"/>
    <dgm:cxn modelId="{8D1D7391-5A02-4830-AF37-3C7FB1CD04BE}" type="presOf" srcId="{963C4EB8-AA43-46E3-9D50-036F8F9C7FF2}" destId="{5C99FCA1-D7E9-4AC5-8610-A35C02B5C32D}" srcOrd="0" destOrd="0" presId="urn:microsoft.com/office/officeart/2005/8/layout/hierarchy2"/>
    <dgm:cxn modelId="{20D3B491-3FDC-4567-B25C-DB056975E8AF}" type="presOf" srcId="{78142672-A168-466E-BDFD-3D4A9D713F08}" destId="{E603F915-A2E1-4710-9A9E-1D75037AF3DD}" srcOrd="1" destOrd="0" presId="urn:microsoft.com/office/officeart/2005/8/layout/hierarchy2"/>
    <dgm:cxn modelId="{1A758794-C2B8-44B3-AB08-C1EB029F3FA2}" srcId="{FEEEDEF0-C0B4-460A-BD3F-2950AE20CB1E}" destId="{963C4EB8-AA43-46E3-9D50-036F8F9C7FF2}" srcOrd="0" destOrd="0" parTransId="{E8733DAF-77ED-4648-9C20-B29A5B54347E}" sibTransId="{5F133A41-AFC9-4497-A750-73928A532474}"/>
    <dgm:cxn modelId="{EA643FA7-17C4-44D8-AF80-C109AD6D0A03}" srcId="{FEEEDEF0-C0B4-460A-BD3F-2950AE20CB1E}" destId="{F367736B-D66B-4EBF-B845-8599C80893E8}" srcOrd="1" destOrd="0" parTransId="{B9A2586C-C670-44AF-8F50-74D2E2690D71}" sibTransId="{F2A88869-8FAF-498A-BD5E-2DF42B9B0BC6}"/>
    <dgm:cxn modelId="{F7B7DAA7-CEA7-44E7-BDF8-71440EB7B74F}" type="presOf" srcId="{B807B546-A615-4E0E-8785-10F40E3DB7AD}" destId="{E74D4E10-3C97-4E8C-8D8B-8A38298C0BC6}" srcOrd="1" destOrd="0" presId="urn:microsoft.com/office/officeart/2005/8/layout/hierarchy2"/>
    <dgm:cxn modelId="{536D9FAB-97CD-4FE8-8BE3-106878132F56}" type="presOf" srcId="{C8FAC91B-0F0B-420E-8C0F-94A41BAFC56B}" destId="{E068C19D-8A14-44B8-A647-F2A575124297}" srcOrd="0" destOrd="0" presId="urn:microsoft.com/office/officeart/2005/8/layout/hierarchy2"/>
    <dgm:cxn modelId="{E6853FAC-2A29-4D7B-9E2A-C01F2BFEEF79}" type="presOf" srcId="{80186B0D-DF1B-44CA-BDDB-276BF24827A5}" destId="{1BF016C2-FE49-4A91-AD9C-DA90BE8DBC15}" srcOrd="1" destOrd="0" presId="urn:microsoft.com/office/officeart/2005/8/layout/hierarchy2"/>
    <dgm:cxn modelId="{868994BC-BFC5-490C-8286-374598E45FF6}" srcId="{82A8ACCF-328F-4262-A92A-833CFA109BEE}" destId="{2C041FB5-7891-4A18-A8B2-7E9E591BB5B9}" srcOrd="0" destOrd="0" parTransId="{78142672-A168-466E-BDFD-3D4A9D713F08}" sibTransId="{C8D4185F-AEBB-4012-8A55-1EF5C1FF1270}"/>
    <dgm:cxn modelId="{EB8084BE-213F-43B0-9C42-E690778AB526}" srcId="{82A8ACCF-328F-4262-A92A-833CFA109BEE}" destId="{79A2B962-8DE4-4F5B-98DE-59B106ADA6AD}" srcOrd="2" destOrd="0" parTransId="{D534141D-88DA-4288-8E1E-0AF3268F89CD}" sibTransId="{C444641E-EBC0-4F42-83EC-05EA7F9FC081}"/>
    <dgm:cxn modelId="{B1ECAFC0-DB91-4CA8-8BA7-CE378A338911}" type="presOf" srcId="{C9226466-0EAF-4CD3-9B67-86C6BF15D30D}" destId="{89844857-DD53-443F-8B5F-9FA002667827}" srcOrd="0" destOrd="0" presId="urn:microsoft.com/office/officeart/2005/8/layout/hierarchy2"/>
    <dgm:cxn modelId="{CE1EE4C1-A03A-483F-83CD-7B39B467E359}" type="presOf" srcId="{B8117183-44EA-4FEB-8A14-C47594CC0C81}" destId="{3EC9BFAF-326B-41B4-A88A-279E24A2A1CF}" srcOrd="0" destOrd="0" presId="urn:microsoft.com/office/officeart/2005/8/layout/hierarchy2"/>
    <dgm:cxn modelId="{A002F0C7-B5CC-49FD-BE3B-D1FCC83B32C0}" type="presOf" srcId="{04593330-CD65-4540-9F7B-107E8B0C8CE8}" destId="{E4F4701A-BD83-4802-9419-3E270D72D83F}" srcOrd="1" destOrd="0" presId="urn:microsoft.com/office/officeart/2005/8/layout/hierarchy2"/>
    <dgm:cxn modelId="{8612BBCF-C6CF-4CC6-A5B8-BAC85B749BD2}" type="presOf" srcId="{78142672-A168-466E-BDFD-3D4A9D713F08}" destId="{F8D7F7D8-34B0-436C-9C0B-752D64370B32}" srcOrd="0" destOrd="0" presId="urn:microsoft.com/office/officeart/2005/8/layout/hierarchy2"/>
    <dgm:cxn modelId="{433F9AD0-AFD1-49CE-9066-EF76A0F265F6}" type="presOf" srcId="{575E51A1-4178-409B-AF16-496C981B7302}" destId="{DBCB5A69-E5A4-4EA8-96C3-E60EB24A9AEB}" srcOrd="0" destOrd="0" presId="urn:microsoft.com/office/officeart/2005/8/layout/hierarchy2"/>
    <dgm:cxn modelId="{563799D5-A0DC-4A88-9DB9-130DE3894692}" type="presOf" srcId="{E8733DAF-77ED-4648-9C20-B29A5B54347E}" destId="{40128C8E-FFCB-422A-B613-3C865EB95D5C}" srcOrd="0" destOrd="0" presId="urn:microsoft.com/office/officeart/2005/8/layout/hierarchy2"/>
    <dgm:cxn modelId="{7995FDD8-7B68-424D-937B-BAD3F7E834A6}" type="presOf" srcId="{5430C87B-E32C-4950-911B-3F01B8E02556}" destId="{354AC639-DF24-4ED1-9464-DC59A3BF9A9A}" srcOrd="0" destOrd="0" presId="urn:microsoft.com/office/officeart/2005/8/layout/hierarchy2"/>
    <dgm:cxn modelId="{F8D94FE7-A67C-452C-BFA1-664A091DB3AF}" type="presOf" srcId="{E8733DAF-77ED-4648-9C20-B29A5B54347E}" destId="{3D2590C1-0C77-46A9-B421-2DF32D2C4574}" srcOrd="1" destOrd="0" presId="urn:microsoft.com/office/officeart/2005/8/layout/hierarchy2"/>
    <dgm:cxn modelId="{D98EA1E7-2069-4750-806B-5A498E776E02}" type="presOf" srcId="{B9A2586C-C670-44AF-8F50-74D2E2690D71}" destId="{5C1A598B-1EA7-4A0E-93AB-0A07ECFAD874}" srcOrd="1" destOrd="0" presId="urn:microsoft.com/office/officeart/2005/8/layout/hierarchy2"/>
    <dgm:cxn modelId="{207F0DF7-C202-4DA6-8E3A-1A299BBDACC8}" type="presOf" srcId="{6FF64CE6-F180-4627-9655-E24EE70942D9}" destId="{944F4AAC-9DD0-442F-9AAD-BBF4FED33FD2}" srcOrd="0" destOrd="0" presId="urn:microsoft.com/office/officeart/2005/8/layout/hierarchy2"/>
    <dgm:cxn modelId="{6B2082F8-E001-4657-A36E-F7CB2301129F}" type="presOf" srcId="{5B2BE329-6340-4946-9669-A616C9BF3F1A}" destId="{CE0803D8-504A-422E-83FD-E03DD46151AC}" srcOrd="0" destOrd="0" presId="urn:microsoft.com/office/officeart/2005/8/layout/hierarchy2"/>
    <dgm:cxn modelId="{A7AB1FCF-A1BD-4E7A-BBF3-1A7ADC1ED5BD}" type="presParOf" srcId="{E4922F51-C048-4FF3-8036-55862934D6BD}" destId="{DB0E7BAE-396D-4BE0-9AEB-3FC7C1125C98}" srcOrd="0" destOrd="0" presId="urn:microsoft.com/office/officeart/2005/8/layout/hierarchy2"/>
    <dgm:cxn modelId="{54429322-ADED-43A9-97F3-3CC3239F4322}" type="presParOf" srcId="{DB0E7BAE-396D-4BE0-9AEB-3FC7C1125C98}" destId="{A2ADB5EF-5D8E-47BF-B3DF-87FDB40AA100}" srcOrd="0" destOrd="0" presId="urn:microsoft.com/office/officeart/2005/8/layout/hierarchy2"/>
    <dgm:cxn modelId="{0FB86881-9CB1-4995-A5E9-FDD8E63837C2}" type="presParOf" srcId="{DB0E7BAE-396D-4BE0-9AEB-3FC7C1125C98}" destId="{E1DD7CEF-158D-4258-94BD-58350262CF67}" srcOrd="1" destOrd="0" presId="urn:microsoft.com/office/officeart/2005/8/layout/hierarchy2"/>
    <dgm:cxn modelId="{7721CE71-F108-49DF-B8C4-5B993DAA6821}" type="presParOf" srcId="{E1DD7CEF-158D-4258-94BD-58350262CF67}" destId="{F8D7F7D8-34B0-436C-9C0B-752D64370B32}" srcOrd="0" destOrd="0" presId="urn:microsoft.com/office/officeart/2005/8/layout/hierarchy2"/>
    <dgm:cxn modelId="{62E50CF0-ED27-4B01-8704-8387DD1D375A}" type="presParOf" srcId="{F8D7F7D8-34B0-436C-9C0B-752D64370B32}" destId="{E603F915-A2E1-4710-9A9E-1D75037AF3DD}" srcOrd="0" destOrd="0" presId="urn:microsoft.com/office/officeart/2005/8/layout/hierarchy2"/>
    <dgm:cxn modelId="{3D42CE72-4128-4B76-843D-E53F97863B35}" type="presParOf" srcId="{E1DD7CEF-158D-4258-94BD-58350262CF67}" destId="{A8E93806-DA22-4F75-AC25-47DA72925AD7}" srcOrd="1" destOrd="0" presId="urn:microsoft.com/office/officeart/2005/8/layout/hierarchy2"/>
    <dgm:cxn modelId="{73B76565-B2CE-4E49-9EE1-D058696A4560}" type="presParOf" srcId="{A8E93806-DA22-4F75-AC25-47DA72925AD7}" destId="{B129B1E2-F8EE-4E00-80B2-1E0B2367A526}" srcOrd="0" destOrd="0" presId="urn:microsoft.com/office/officeart/2005/8/layout/hierarchy2"/>
    <dgm:cxn modelId="{B22B6366-0305-4A24-AD76-B129D7228E2B}" type="presParOf" srcId="{A8E93806-DA22-4F75-AC25-47DA72925AD7}" destId="{5ABFA043-3164-4987-A702-5BE44358F61D}" srcOrd="1" destOrd="0" presId="urn:microsoft.com/office/officeart/2005/8/layout/hierarchy2"/>
    <dgm:cxn modelId="{9136A004-E857-4948-A2C0-68FAA40E1C31}" type="presParOf" srcId="{5ABFA043-3164-4987-A702-5BE44358F61D}" destId="{9312AF22-9689-41BB-ADDA-43AD46E0A369}" srcOrd="0" destOrd="0" presId="urn:microsoft.com/office/officeart/2005/8/layout/hierarchy2"/>
    <dgm:cxn modelId="{AEDFA5CA-95DC-46F5-AF31-F8CAF629B764}" type="presParOf" srcId="{9312AF22-9689-41BB-ADDA-43AD46E0A369}" destId="{E4F4701A-BD83-4802-9419-3E270D72D83F}" srcOrd="0" destOrd="0" presId="urn:microsoft.com/office/officeart/2005/8/layout/hierarchy2"/>
    <dgm:cxn modelId="{80590A6E-F41A-4789-AD64-974DEED2E3A7}" type="presParOf" srcId="{5ABFA043-3164-4987-A702-5BE44358F61D}" destId="{E7A3CD7B-60A8-4612-9ED5-D549A739BED1}" srcOrd="1" destOrd="0" presId="urn:microsoft.com/office/officeart/2005/8/layout/hierarchy2"/>
    <dgm:cxn modelId="{857AFD7E-5754-48B8-9520-8153139E4BE7}" type="presParOf" srcId="{E7A3CD7B-60A8-4612-9ED5-D549A739BED1}" destId="{E068C19D-8A14-44B8-A647-F2A575124297}" srcOrd="0" destOrd="0" presId="urn:microsoft.com/office/officeart/2005/8/layout/hierarchy2"/>
    <dgm:cxn modelId="{086F43DD-C9B2-47E3-AF7A-0520BD4A2484}" type="presParOf" srcId="{E7A3CD7B-60A8-4612-9ED5-D549A739BED1}" destId="{2A7F9814-6140-4A74-9FE0-A6CFBF1AE690}" srcOrd="1" destOrd="0" presId="urn:microsoft.com/office/officeart/2005/8/layout/hierarchy2"/>
    <dgm:cxn modelId="{7BD9F2DE-2C5C-4F0E-AAAF-242175A70961}" type="presParOf" srcId="{2A7F9814-6140-4A74-9FE0-A6CFBF1AE690}" destId="{4EAF88E7-C441-4805-9E08-D5354F429CB7}" srcOrd="0" destOrd="0" presId="urn:microsoft.com/office/officeart/2005/8/layout/hierarchy2"/>
    <dgm:cxn modelId="{BA7C648D-05EE-4B25-8014-B5DC3E982AC6}" type="presParOf" srcId="{4EAF88E7-C441-4805-9E08-D5354F429CB7}" destId="{B7144F66-51B4-4B27-A36F-1C5CC3DC0CE0}" srcOrd="0" destOrd="0" presId="urn:microsoft.com/office/officeart/2005/8/layout/hierarchy2"/>
    <dgm:cxn modelId="{8DB4CB16-FE9B-4CCA-A2A5-E96BCE9BE696}" type="presParOf" srcId="{2A7F9814-6140-4A74-9FE0-A6CFBF1AE690}" destId="{80EE1E6B-F878-4994-AFE7-FDFC7517362D}" srcOrd="1" destOrd="0" presId="urn:microsoft.com/office/officeart/2005/8/layout/hierarchy2"/>
    <dgm:cxn modelId="{F8B37425-1F97-4137-A95D-E4FBD038DD84}" type="presParOf" srcId="{80EE1E6B-F878-4994-AFE7-FDFC7517362D}" destId="{3EC9BFAF-326B-41B4-A88A-279E24A2A1CF}" srcOrd="0" destOrd="0" presId="urn:microsoft.com/office/officeart/2005/8/layout/hierarchy2"/>
    <dgm:cxn modelId="{1E2D149D-DC41-41BD-86D2-CFF37670F5E7}" type="presParOf" srcId="{80EE1E6B-F878-4994-AFE7-FDFC7517362D}" destId="{9506AE10-C288-4579-BB0F-41065F744A56}" srcOrd="1" destOrd="0" presId="urn:microsoft.com/office/officeart/2005/8/layout/hierarchy2"/>
    <dgm:cxn modelId="{E7E3F8AE-0F88-4778-97E6-A3B06C0D29C6}" type="presParOf" srcId="{2A7F9814-6140-4A74-9FE0-A6CFBF1AE690}" destId="{9CA84310-6104-4FE3-8E98-F44E44F91B7F}" srcOrd="2" destOrd="0" presId="urn:microsoft.com/office/officeart/2005/8/layout/hierarchy2"/>
    <dgm:cxn modelId="{C129212E-88A0-40E6-9F4B-318DBDAD5387}" type="presParOf" srcId="{9CA84310-6104-4FE3-8E98-F44E44F91B7F}" destId="{E74D4E10-3C97-4E8C-8D8B-8A38298C0BC6}" srcOrd="0" destOrd="0" presId="urn:microsoft.com/office/officeart/2005/8/layout/hierarchy2"/>
    <dgm:cxn modelId="{E48EAC29-AA02-4FFC-89A9-EAF93E6AA5CA}" type="presParOf" srcId="{2A7F9814-6140-4A74-9FE0-A6CFBF1AE690}" destId="{4D19FC92-DC8C-4FCA-9835-73522F017947}" srcOrd="3" destOrd="0" presId="urn:microsoft.com/office/officeart/2005/8/layout/hierarchy2"/>
    <dgm:cxn modelId="{60876448-6013-4F9A-ACC9-0E21A8ACF99F}" type="presParOf" srcId="{4D19FC92-DC8C-4FCA-9835-73522F017947}" destId="{7E5CC9A3-4A8F-4F13-852A-C1425E558853}" srcOrd="0" destOrd="0" presId="urn:microsoft.com/office/officeart/2005/8/layout/hierarchy2"/>
    <dgm:cxn modelId="{22B655D1-D2B3-4B99-B042-7CB62998D884}" type="presParOf" srcId="{4D19FC92-DC8C-4FCA-9835-73522F017947}" destId="{F458B269-0889-419A-AE1F-4CE5EF155EDE}" srcOrd="1" destOrd="0" presId="urn:microsoft.com/office/officeart/2005/8/layout/hierarchy2"/>
    <dgm:cxn modelId="{CB0D5CC2-31A1-4662-A6DF-596CD80415B1}" type="presParOf" srcId="{2A7F9814-6140-4A74-9FE0-A6CFBF1AE690}" destId="{354AC639-DF24-4ED1-9464-DC59A3BF9A9A}" srcOrd="4" destOrd="0" presId="urn:microsoft.com/office/officeart/2005/8/layout/hierarchy2"/>
    <dgm:cxn modelId="{78E6CAA5-E261-4A39-A593-8A6226543515}" type="presParOf" srcId="{354AC639-DF24-4ED1-9464-DC59A3BF9A9A}" destId="{697CFCFA-A95B-4653-A207-6C15D56D33E6}" srcOrd="0" destOrd="0" presId="urn:microsoft.com/office/officeart/2005/8/layout/hierarchy2"/>
    <dgm:cxn modelId="{53C39208-2094-44DC-BA09-EAF6A8A18F42}" type="presParOf" srcId="{2A7F9814-6140-4A74-9FE0-A6CFBF1AE690}" destId="{14BD0C4B-36BC-487E-BE64-BC430E03A39F}" srcOrd="5" destOrd="0" presId="urn:microsoft.com/office/officeart/2005/8/layout/hierarchy2"/>
    <dgm:cxn modelId="{35052E7D-48A3-4A2C-B01A-9F76F13D8536}" type="presParOf" srcId="{14BD0C4B-36BC-487E-BE64-BC430E03A39F}" destId="{F1C97967-08D9-4FB0-9A58-D72D532A4CFE}" srcOrd="0" destOrd="0" presId="urn:microsoft.com/office/officeart/2005/8/layout/hierarchy2"/>
    <dgm:cxn modelId="{88525423-A50A-40D6-A545-E4ED430B5C43}" type="presParOf" srcId="{14BD0C4B-36BC-487E-BE64-BC430E03A39F}" destId="{7523F4BA-383E-4ACA-B3C5-2F21EFCF6ABA}" srcOrd="1" destOrd="0" presId="urn:microsoft.com/office/officeart/2005/8/layout/hierarchy2"/>
    <dgm:cxn modelId="{8CC4EE13-5955-43AA-8B79-0B3DA32EA92B}" type="presParOf" srcId="{E1DD7CEF-158D-4258-94BD-58350262CF67}" destId="{E82D9C8A-CA4F-42E1-A724-17A99AE317D4}" srcOrd="2" destOrd="0" presId="urn:microsoft.com/office/officeart/2005/8/layout/hierarchy2"/>
    <dgm:cxn modelId="{2DCDFD7A-DFAD-48C7-ADCC-A43DEDAF6BB2}" type="presParOf" srcId="{E82D9C8A-CA4F-42E1-A724-17A99AE317D4}" destId="{1BF016C2-FE49-4A91-AD9C-DA90BE8DBC15}" srcOrd="0" destOrd="0" presId="urn:microsoft.com/office/officeart/2005/8/layout/hierarchy2"/>
    <dgm:cxn modelId="{5AEB414A-F573-4BEE-BBDE-0A59044819E3}" type="presParOf" srcId="{E1DD7CEF-158D-4258-94BD-58350262CF67}" destId="{313CAA9B-A046-4535-AAB4-FA31B2F3F5BC}" srcOrd="3" destOrd="0" presId="urn:microsoft.com/office/officeart/2005/8/layout/hierarchy2"/>
    <dgm:cxn modelId="{5BB5F5A5-F342-4C31-B251-D707F374EF20}" type="presParOf" srcId="{313CAA9B-A046-4535-AAB4-FA31B2F3F5BC}" destId="{CE0803D8-504A-422E-83FD-E03DD46151AC}" srcOrd="0" destOrd="0" presId="urn:microsoft.com/office/officeart/2005/8/layout/hierarchy2"/>
    <dgm:cxn modelId="{BE5F823F-5F85-41FD-A32A-0FFF467A00DD}" type="presParOf" srcId="{313CAA9B-A046-4535-AAB4-FA31B2F3F5BC}" destId="{ADA15869-32E4-430C-A25E-30A9526B6326}" srcOrd="1" destOrd="0" presId="urn:microsoft.com/office/officeart/2005/8/layout/hierarchy2"/>
    <dgm:cxn modelId="{9623B304-0237-4CAC-B916-01D1E762E589}" type="presParOf" srcId="{ADA15869-32E4-430C-A25E-30A9526B6326}" destId="{89844857-DD53-443F-8B5F-9FA002667827}" srcOrd="0" destOrd="0" presId="urn:microsoft.com/office/officeart/2005/8/layout/hierarchy2"/>
    <dgm:cxn modelId="{618F0083-A697-4990-B4C6-F3EE0EB6E759}" type="presParOf" srcId="{89844857-DD53-443F-8B5F-9FA002667827}" destId="{BB7635CD-9B3E-4056-BFC1-20C762AD95EC}" srcOrd="0" destOrd="0" presId="urn:microsoft.com/office/officeart/2005/8/layout/hierarchy2"/>
    <dgm:cxn modelId="{D1F36262-255E-45F3-A59B-1910E02ED608}" type="presParOf" srcId="{ADA15869-32E4-430C-A25E-30A9526B6326}" destId="{AC91A0C8-1B06-4283-8CB4-6CEC79787761}" srcOrd="1" destOrd="0" presId="urn:microsoft.com/office/officeart/2005/8/layout/hierarchy2"/>
    <dgm:cxn modelId="{0F42D14D-2168-4656-8E5B-CA8EAAB3F85E}" type="presParOf" srcId="{AC91A0C8-1B06-4283-8CB4-6CEC79787761}" destId="{609F4A7E-3F68-4F94-B90B-D3CDF3156314}" srcOrd="0" destOrd="0" presId="urn:microsoft.com/office/officeart/2005/8/layout/hierarchy2"/>
    <dgm:cxn modelId="{46E0CCE8-C521-4E7B-8679-DA678DE3D68B}" type="presParOf" srcId="{AC91A0C8-1B06-4283-8CB4-6CEC79787761}" destId="{37456614-56A5-4A8A-8B84-334DDFE87490}" srcOrd="1" destOrd="0" presId="urn:microsoft.com/office/officeart/2005/8/layout/hierarchy2"/>
    <dgm:cxn modelId="{67E107D6-2215-40A6-8013-A36F867E2E70}" type="presParOf" srcId="{37456614-56A5-4A8A-8B84-334DDFE87490}" destId="{40128C8E-FFCB-422A-B613-3C865EB95D5C}" srcOrd="0" destOrd="0" presId="urn:microsoft.com/office/officeart/2005/8/layout/hierarchy2"/>
    <dgm:cxn modelId="{FFCC208C-583A-4728-9769-EF7936BCFC04}" type="presParOf" srcId="{40128C8E-FFCB-422A-B613-3C865EB95D5C}" destId="{3D2590C1-0C77-46A9-B421-2DF32D2C4574}" srcOrd="0" destOrd="0" presId="urn:microsoft.com/office/officeart/2005/8/layout/hierarchy2"/>
    <dgm:cxn modelId="{0571E85F-A8A3-4713-A382-C82307D28238}" type="presParOf" srcId="{37456614-56A5-4A8A-8B84-334DDFE87490}" destId="{04311770-A731-4C44-AB57-8B351D833698}" srcOrd="1" destOrd="0" presId="urn:microsoft.com/office/officeart/2005/8/layout/hierarchy2"/>
    <dgm:cxn modelId="{9A994923-C205-4883-A1C2-A270E57F46E0}" type="presParOf" srcId="{04311770-A731-4C44-AB57-8B351D833698}" destId="{5C99FCA1-D7E9-4AC5-8610-A35C02B5C32D}" srcOrd="0" destOrd="0" presId="urn:microsoft.com/office/officeart/2005/8/layout/hierarchy2"/>
    <dgm:cxn modelId="{279B8178-1CCA-4727-97AA-335C059D3D9B}" type="presParOf" srcId="{04311770-A731-4C44-AB57-8B351D833698}" destId="{07F16ADA-DBD5-450B-B9E2-5866FD9AE06E}" srcOrd="1" destOrd="0" presId="urn:microsoft.com/office/officeart/2005/8/layout/hierarchy2"/>
    <dgm:cxn modelId="{14C01468-8605-4DB4-88F3-9D5A85AD1B5C}" type="presParOf" srcId="{07F16ADA-DBD5-450B-B9E2-5866FD9AE06E}" destId="{DBCB5A69-E5A4-4EA8-96C3-E60EB24A9AEB}" srcOrd="0" destOrd="0" presId="urn:microsoft.com/office/officeart/2005/8/layout/hierarchy2"/>
    <dgm:cxn modelId="{B3CEC4F6-28BD-4A76-B48D-2814CD67D29C}" type="presParOf" srcId="{DBCB5A69-E5A4-4EA8-96C3-E60EB24A9AEB}" destId="{F13A6488-2930-4AD4-8700-3EDA8C05FE01}" srcOrd="0" destOrd="0" presId="urn:microsoft.com/office/officeart/2005/8/layout/hierarchy2"/>
    <dgm:cxn modelId="{40FC7341-A722-4266-A24D-C93CE7A44EC2}" type="presParOf" srcId="{07F16ADA-DBD5-450B-B9E2-5866FD9AE06E}" destId="{4AA1175F-06F4-4F92-A4AC-61CA1853C559}" srcOrd="1" destOrd="0" presId="urn:microsoft.com/office/officeart/2005/8/layout/hierarchy2"/>
    <dgm:cxn modelId="{4521B3EA-75E1-48EE-9038-FD99C7A4D723}" type="presParOf" srcId="{4AA1175F-06F4-4F92-A4AC-61CA1853C559}" destId="{944F4AAC-9DD0-442F-9AAD-BBF4FED33FD2}" srcOrd="0" destOrd="0" presId="urn:microsoft.com/office/officeart/2005/8/layout/hierarchy2"/>
    <dgm:cxn modelId="{36D69DEC-54AA-412A-BCB5-3304CFD468CA}" type="presParOf" srcId="{4AA1175F-06F4-4F92-A4AC-61CA1853C559}" destId="{D3385F66-4352-4370-9114-AC1145671706}" srcOrd="1" destOrd="0" presId="urn:microsoft.com/office/officeart/2005/8/layout/hierarchy2"/>
    <dgm:cxn modelId="{45D88A45-D07E-47E8-BC46-23BB0C860B0D}" type="presParOf" srcId="{37456614-56A5-4A8A-8B84-334DDFE87490}" destId="{CA89D34B-9BC7-49A2-AB75-431250F9AC50}" srcOrd="2" destOrd="0" presId="urn:microsoft.com/office/officeart/2005/8/layout/hierarchy2"/>
    <dgm:cxn modelId="{A933DF42-AC2E-432E-AE05-7C742F1C7B7D}" type="presParOf" srcId="{CA89D34B-9BC7-49A2-AB75-431250F9AC50}" destId="{5C1A598B-1EA7-4A0E-93AB-0A07ECFAD874}" srcOrd="0" destOrd="0" presId="urn:microsoft.com/office/officeart/2005/8/layout/hierarchy2"/>
    <dgm:cxn modelId="{5EA57C65-E70F-492A-8EE2-3A117EBD1C5B}" type="presParOf" srcId="{37456614-56A5-4A8A-8B84-334DDFE87490}" destId="{57A742CC-6AC2-4602-A67C-84112D51A4AB}" srcOrd="3" destOrd="0" presId="urn:microsoft.com/office/officeart/2005/8/layout/hierarchy2"/>
    <dgm:cxn modelId="{5AB9B62A-4CFA-4793-B7A1-AC4B238F7DA4}" type="presParOf" srcId="{57A742CC-6AC2-4602-A67C-84112D51A4AB}" destId="{00DC57FA-D0B7-45DE-93EC-FD850EE2D28B}" srcOrd="0" destOrd="0" presId="urn:microsoft.com/office/officeart/2005/8/layout/hierarchy2"/>
    <dgm:cxn modelId="{E37AC8A6-A796-45DE-9805-F5250826AA9B}" type="presParOf" srcId="{57A742CC-6AC2-4602-A67C-84112D51A4AB}" destId="{48E7F7D2-6F8B-4EBB-B420-001D79E20468}" srcOrd="1" destOrd="0" presId="urn:microsoft.com/office/officeart/2005/8/layout/hierarchy2"/>
    <dgm:cxn modelId="{B8844F84-4B5B-4D1B-B4C9-9CD5887A126C}" type="presParOf" srcId="{E1DD7CEF-158D-4258-94BD-58350262CF67}" destId="{22CCDED7-D6FE-4E9B-AB79-435903D64B54}" srcOrd="4" destOrd="0" presId="urn:microsoft.com/office/officeart/2005/8/layout/hierarchy2"/>
    <dgm:cxn modelId="{8D8D291B-98EA-48CE-9E9C-93B06BDC9A14}" type="presParOf" srcId="{22CCDED7-D6FE-4E9B-AB79-435903D64B54}" destId="{F025F074-532A-48BE-A363-AC6198280805}" srcOrd="0" destOrd="0" presId="urn:microsoft.com/office/officeart/2005/8/layout/hierarchy2"/>
    <dgm:cxn modelId="{29396F62-C304-4AB2-8061-AA091E42457A}" type="presParOf" srcId="{E1DD7CEF-158D-4258-94BD-58350262CF67}" destId="{4540630B-9EB7-4254-9B15-5B50616DD435}" srcOrd="5" destOrd="0" presId="urn:microsoft.com/office/officeart/2005/8/layout/hierarchy2"/>
    <dgm:cxn modelId="{4AF8BC0E-9E0B-48E8-A3C0-E19C9784C1E3}" type="presParOf" srcId="{4540630B-9EB7-4254-9B15-5B50616DD435}" destId="{11CE64AC-EE02-4075-AFAD-76B357E05172}" srcOrd="0" destOrd="0" presId="urn:microsoft.com/office/officeart/2005/8/layout/hierarchy2"/>
    <dgm:cxn modelId="{25696463-4C0B-4127-B682-872164ABB7FF}" type="presParOf" srcId="{4540630B-9EB7-4254-9B15-5B50616DD435}" destId="{208B00B6-4190-4B13-B6CE-7F8F534A2E6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8DBEB9-D50F-4D2D-9C18-1671498671F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C2A7BB-54C7-46F1-9A8F-A4DA26328B85}">
      <dgm:prSet phldrT="[Текст]" phldr="0" custT="1"/>
      <dgm:spPr/>
      <dgm:t>
        <a:bodyPr/>
        <a:lstStyle/>
        <a:p>
          <a:r>
            <a:rPr lang="ru-RU" sz="1600" dirty="0"/>
            <a:t>Мутация, возникшая у ребенка случайно (АД)</a:t>
          </a:r>
          <a:endParaRPr lang="ru-RU" sz="1600" i="1" dirty="0"/>
        </a:p>
      </dgm:t>
    </dgm:pt>
    <dgm:pt modelId="{1B9DAC4C-AFE1-465D-84B6-40594A711C2A}" type="parTrans" cxnId="{D2247A70-A747-4BCD-9DEA-54D65511F5A9}">
      <dgm:prSet/>
      <dgm:spPr/>
      <dgm:t>
        <a:bodyPr/>
        <a:lstStyle/>
        <a:p>
          <a:endParaRPr lang="ru-RU"/>
        </a:p>
      </dgm:t>
    </dgm:pt>
    <dgm:pt modelId="{BCB3CBDD-3C26-4B50-B133-35CB78A50A90}" type="sibTrans" cxnId="{D2247A70-A747-4BCD-9DEA-54D65511F5A9}">
      <dgm:prSet/>
      <dgm:spPr/>
      <dgm:t>
        <a:bodyPr/>
        <a:lstStyle/>
        <a:p>
          <a:endParaRPr lang="ru-RU"/>
        </a:p>
      </dgm:t>
    </dgm:pt>
    <dgm:pt modelId="{3366A3DD-6B52-4257-9B1C-C0D2832464DF}">
      <dgm:prSet phldrT="[Текст]" phldr="0" custT="1"/>
      <dgm:spPr/>
      <dgm:t>
        <a:bodyPr/>
        <a:lstStyle/>
        <a:p>
          <a:r>
            <a:rPr lang="ru-RU" sz="1800" dirty="0"/>
            <a:t>Риск повтора </a:t>
          </a:r>
          <a:r>
            <a:rPr lang="en-US" sz="1800" dirty="0"/>
            <a:t>&lt;</a:t>
          </a:r>
          <a:r>
            <a:rPr lang="ru-RU" sz="1800" dirty="0"/>
            <a:t>1</a:t>
          </a:r>
          <a:r>
            <a:rPr lang="en-US" sz="1800" dirty="0"/>
            <a:t>%</a:t>
          </a:r>
          <a:r>
            <a:rPr lang="ru-RU" sz="1800" dirty="0"/>
            <a:t>*</a:t>
          </a:r>
        </a:p>
      </dgm:t>
    </dgm:pt>
    <dgm:pt modelId="{226A5D67-3205-4D2C-9CFB-8BD6929F549E}" type="parTrans" cxnId="{3ACB4FEC-1794-498C-A553-18BF741C6C81}">
      <dgm:prSet/>
      <dgm:spPr/>
      <dgm:t>
        <a:bodyPr/>
        <a:lstStyle/>
        <a:p>
          <a:endParaRPr lang="ru-RU"/>
        </a:p>
      </dgm:t>
    </dgm:pt>
    <dgm:pt modelId="{E8F76469-C171-412A-8127-A63965A77493}" type="sibTrans" cxnId="{3ACB4FEC-1794-498C-A553-18BF741C6C81}">
      <dgm:prSet/>
      <dgm:spPr/>
      <dgm:t>
        <a:bodyPr/>
        <a:lstStyle/>
        <a:p>
          <a:endParaRPr lang="ru-RU"/>
        </a:p>
      </dgm:t>
    </dgm:pt>
    <dgm:pt modelId="{DACBEA47-C78E-4534-A984-E3D90751164A}" type="pres">
      <dgm:prSet presAssocID="{488DBEB9-D50F-4D2D-9C18-1671498671F8}" presName="Name0" presStyleCnt="0">
        <dgm:presLayoutVars>
          <dgm:dir/>
          <dgm:resizeHandles val="exact"/>
        </dgm:presLayoutVars>
      </dgm:prSet>
      <dgm:spPr/>
    </dgm:pt>
    <dgm:pt modelId="{A8D89956-47C0-47CB-8750-D846C5BAFFC2}" type="pres">
      <dgm:prSet presAssocID="{ECC2A7BB-54C7-46F1-9A8F-A4DA26328B85}" presName="node" presStyleLbl="node1" presStyleIdx="0" presStyleCnt="2" custLinFactNeighborX="15354">
        <dgm:presLayoutVars>
          <dgm:bulletEnabled val="1"/>
        </dgm:presLayoutVars>
      </dgm:prSet>
      <dgm:spPr/>
    </dgm:pt>
    <dgm:pt modelId="{C980D1F3-0EF4-467E-8946-15A3CE87DDCE}" type="pres">
      <dgm:prSet presAssocID="{BCB3CBDD-3C26-4B50-B133-35CB78A50A90}" presName="sibTrans" presStyleLbl="sibTrans2D1" presStyleIdx="0" presStyleCnt="1" custScaleX="100213" custScaleY="43040"/>
      <dgm:spPr/>
    </dgm:pt>
    <dgm:pt modelId="{F1C2C552-4BF7-4366-B92E-81AA38BA36A7}" type="pres">
      <dgm:prSet presAssocID="{BCB3CBDD-3C26-4B50-B133-35CB78A50A90}" presName="connectorText" presStyleLbl="sibTrans2D1" presStyleIdx="0" presStyleCnt="1"/>
      <dgm:spPr/>
    </dgm:pt>
    <dgm:pt modelId="{CDA98F27-5593-40E5-88FA-6AD0DCB73ED8}" type="pres">
      <dgm:prSet presAssocID="{3366A3DD-6B52-4257-9B1C-C0D2832464DF}" presName="node" presStyleLbl="node1" presStyleIdx="1" presStyleCnt="2">
        <dgm:presLayoutVars>
          <dgm:bulletEnabled val="1"/>
        </dgm:presLayoutVars>
      </dgm:prSet>
      <dgm:spPr/>
    </dgm:pt>
  </dgm:ptLst>
  <dgm:cxnLst>
    <dgm:cxn modelId="{EAECC835-2925-435B-A19D-00541204F804}" type="presOf" srcId="{BCB3CBDD-3C26-4B50-B133-35CB78A50A90}" destId="{C980D1F3-0EF4-467E-8946-15A3CE87DDCE}" srcOrd="0" destOrd="0" presId="urn:microsoft.com/office/officeart/2005/8/layout/process1"/>
    <dgm:cxn modelId="{E8C31543-393A-4BEF-98A5-E6D0FBC82BB2}" type="presOf" srcId="{BCB3CBDD-3C26-4B50-B133-35CB78A50A90}" destId="{F1C2C552-4BF7-4366-B92E-81AA38BA36A7}" srcOrd="1" destOrd="0" presId="urn:microsoft.com/office/officeart/2005/8/layout/process1"/>
    <dgm:cxn modelId="{D2247A70-A747-4BCD-9DEA-54D65511F5A9}" srcId="{488DBEB9-D50F-4D2D-9C18-1671498671F8}" destId="{ECC2A7BB-54C7-46F1-9A8F-A4DA26328B85}" srcOrd="0" destOrd="0" parTransId="{1B9DAC4C-AFE1-465D-84B6-40594A711C2A}" sibTransId="{BCB3CBDD-3C26-4B50-B133-35CB78A50A90}"/>
    <dgm:cxn modelId="{7CA0227C-1322-4438-8EC4-28D8DFD7F3CC}" type="presOf" srcId="{488DBEB9-D50F-4D2D-9C18-1671498671F8}" destId="{DACBEA47-C78E-4534-A984-E3D90751164A}" srcOrd="0" destOrd="0" presId="urn:microsoft.com/office/officeart/2005/8/layout/process1"/>
    <dgm:cxn modelId="{B40C8E8C-4CEE-470A-8ABA-A2E5A14A6428}" type="presOf" srcId="{3366A3DD-6B52-4257-9B1C-C0D2832464DF}" destId="{CDA98F27-5593-40E5-88FA-6AD0DCB73ED8}" srcOrd="0" destOrd="0" presId="urn:microsoft.com/office/officeart/2005/8/layout/process1"/>
    <dgm:cxn modelId="{DBD5AEA9-8B64-4074-BE52-2E0211446C9C}" type="presOf" srcId="{ECC2A7BB-54C7-46F1-9A8F-A4DA26328B85}" destId="{A8D89956-47C0-47CB-8750-D846C5BAFFC2}" srcOrd="0" destOrd="0" presId="urn:microsoft.com/office/officeart/2005/8/layout/process1"/>
    <dgm:cxn modelId="{3ACB4FEC-1794-498C-A553-18BF741C6C81}" srcId="{488DBEB9-D50F-4D2D-9C18-1671498671F8}" destId="{3366A3DD-6B52-4257-9B1C-C0D2832464DF}" srcOrd="1" destOrd="0" parTransId="{226A5D67-3205-4D2C-9CFB-8BD6929F549E}" sibTransId="{E8F76469-C171-412A-8127-A63965A77493}"/>
    <dgm:cxn modelId="{6D3BA542-3A33-4E7A-B4AD-3372D19B4E99}" type="presParOf" srcId="{DACBEA47-C78E-4534-A984-E3D90751164A}" destId="{A8D89956-47C0-47CB-8750-D846C5BAFFC2}" srcOrd="0" destOrd="0" presId="urn:microsoft.com/office/officeart/2005/8/layout/process1"/>
    <dgm:cxn modelId="{EE3CCFD5-A3A5-46D1-B3AD-82EE9F6B7786}" type="presParOf" srcId="{DACBEA47-C78E-4534-A984-E3D90751164A}" destId="{C980D1F3-0EF4-467E-8946-15A3CE87DDCE}" srcOrd="1" destOrd="0" presId="urn:microsoft.com/office/officeart/2005/8/layout/process1"/>
    <dgm:cxn modelId="{E1BF69C9-A6BB-4F7B-964C-14B7E8B7BEEC}" type="presParOf" srcId="{C980D1F3-0EF4-467E-8946-15A3CE87DDCE}" destId="{F1C2C552-4BF7-4366-B92E-81AA38BA36A7}" srcOrd="0" destOrd="0" presId="urn:microsoft.com/office/officeart/2005/8/layout/process1"/>
    <dgm:cxn modelId="{C8805E10-A80A-42E9-8135-EDCF010062E7}" type="presParOf" srcId="{DACBEA47-C78E-4534-A984-E3D90751164A}" destId="{CDA98F27-5593-40E5-88FA-6AD0DCB73ED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8DBEB9-D50F-4D2D-9C18-1671498671F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C2A7BB-54C7-46F1-9A8F-A4DA26328B85}">
      <dgm:prSet phldrT="[Текст]" phldr="0"/>
      <dgm:spPr/>
      <dgm:t>
        <a:bodyPr/>
        <a:lstStyle/>
        <a:p>
          <a:r>
            <a:rPr lang="ru-RU" dirty="0"/>
            <a:t>Нарушение слуха ввиду совместного носительства мутаций родителями (АР)</a:t>
          </a:r>
        </a:p>
      </dgm:t>
    </dgm:pt>
    <dgm:pt modelId="{1B9DAC4C-AFE1-465D-84B6-40594A711C2A}" type="parTrans" cxnId="{D2247A70-A747-4BCD-9DEA-54D65511F5A9}">
      <dgm:prSet/>
      <dgm:spPr/>
      <dgm:t>
        <a:bodyPr/>
        <a:lstStyle/>
        <a:p>
          <a:endParaRPr lang="ru-RU"/>
        </a:p>
      </dgm:t>
    </dgm:pt>
    <dgm:pt modelId="{BCB3CBDD-3C26-4B50-B133-35CB78A50A90}" type="sibTrans" cxnId="{D2247A70-A747-4BCD-9DEA-54D65511F5A9}">
      <dgm:prSet/>
      <dgm:spPr/>
      <dgm:t>
        <a:bodyPr/>
        <a:lstStyle/>
        <a:p>
          <a:endParaRPr lang="ru-RU"/>
        </a:p>
      </dgm:t>
    </dgm:pt>
    <dgm:pt modelId="{3366A3DD-6B52-4257-9B1C-C0D2832464DF}">
      <dgm:prSet phldrT="[Текст]" phldr="0"/>
      <dgm:spPr/>
      <dgm:t>
        <a:bodyPr/>
        <a:lstStyle/>
        <a:p>
          <a:r>
            <a:rPr lang="ru-RU" dirty="0"/>
            <a:t>Риск повтора </a:t>
          </a:r>
          <a:r>
            <a:rPr lang="en-US" dirty="0"/>
            <a:t>- </a:t>
          </a:r>
          <a:r>
            <a:rPr lang="ru-RU" dirty="0"/>
            <a:t>25%</a:t>
          </a:r>
          <a:r>
            <a:rPr lang="en-US" dirty="0"/>
            <a:t> </a:t>
          </a:r>
          <a:r>
            <a:rPr lang="ru-RU" dirty="0"/>
            <a:t>при </a:t>
          </a:r>
          <a:r>
            <a:rPr lang="ru-RU" u="sng" dirty="0"/>
            <a:t>каждой беременности</a:t>
          </a:r>
        </a:p>
      </dgm:t>
    </dgm:pt>
    <dgm:pt modelId="{226A5D67-3205-4D2C-9CFB-8BD6929F549E}" type="parTrans" cxnId="{3ACB4FEC-1794-498C-A553-18BF741C6C81}">
      <dgm:prSet/>
      <dgm:spPr/>
      <dgm:t>
        <a:bodyPr/>
        <a:lstStyle/>
        <a:p>
          <a:endParaRPr lang="ru-RU"/>
        </a:p>
      </dgm:t>
    </dgm:pt>
    <dgm:pt modelId="{E8F76469-C171-412A-8127-A63965A77493}" type="sibTrans" cxnId="{3ACB4FEC-1794-498C-A553-18BF741C6C81}">
      <dgm:prSet/>
      <dgm:spPr/>
      <dgm:t>
        <a:bodyPr/>
        <a:lstStyle/>
        <a:p>
          <a:endParaRPr lang="ru-RU"/>
        </a:p>
      </dgm:t>
    </dgm:pt>
    <dgm:pt modelId="{DACBEA47-C78E-4534-A984-E3D90751164A}" type="pres">
      <dgm:prSet presAssocID="{488DBEB9-D50F-4D2D-9C18-1671498671F8}" presName="Name0" presStyleCnt="0">
        <dgm:presLayoutVars>
          <dgm:dir/>
          <dgm:resizeHandles val="exact"/>
        </dgm:presLayoutVars>
      </dgm:prSet>
      <dgm:spPr/>
    </dgm:pt>
    <dgm:pt modelId="{A8D89956-47C0-47CB-8750-D846C5BAFFC2}" type="pres">
      <dgm:prSet presAssocID="{ECC2A7BB-54C7-46F1-9A8F-A4DA26328B85}" presName="node" presStyleLbl="node1" presStyleIdx="0" presStyleCnt="2" custLinFactNeighborX="15232" custLinFactNeighborY="-17369">
        <dgm:presLayoutVars>
          <dgm:bulletEnabled val="1"/>
        </dgm:presLayoutVars>
      </dgm:prSet>
      <dgm:spPr/>
    </dgm:pt>
    <dgm:pt modelId="{C980D1F3-0EF4-467E-8946-15A3CE87DDCE}" type="pres">
      <dgm:prSet presAssocID="{BCB3CBDD-3C26-4B50-B133-35CB78A50A90}" presName="sibTrans" presStyleLbl="sibTrans2D1" presStyleIdx="0" presStyleCnt="1" custScaleX="122389" custScaleY="31232"/>
      <dgm:spPr/>
    </dgm:pt>
    <dgm:pt modelId="{F1C2C552-4BF7-4366-B92E-81AA38BA36A7}" type="pres">
      <dgm:prSet presAssocID="{BCB3CBDD-3C26-4B50-B133-35CB78A50A90}" presName="connectorText" presStyleLbl="sibTrans2D1" presStyleIdx="0" presStyleCnt="1"/>
      <dgm:spPr/>
    </dgm:pt>
    <dgm:pt modelId="{CDA98F27-5593-40E5-88FA-6AD0DCB73ED8}" type="pres">
      <dgm:prSet presAssocID="{3366A3DD-6B52-4257-9B1C-C0D2832464DF}" presName="node" presStyleLbl="node1" presStyleIdx="1" presStyleCnt="2" custScaleX="90292" custLinFactNeighborX="-21288" custLinFactNeighborY="-24703">
        <dgm:presLayoutVars>
          <dgm:bulletEnabled val="1"/>
        </dgm:presLayoutVars>
      </dgm:prSet>
      <dgm:spPr/>
    </dgm:pt>
  </dgm:ptLst>
  <dgm:cxnLst>
    <dgm:cxn modelId="{EAECC835-2925-435B-A19D-00541204F804}" type="presOf" srcId="{BCB3CBDD-3C26-4B50-B133-35CB78A50A90}" destId="{C980D1F3-0EF4-467E-8946-15A3CE87DDCE}" srcOrd="0" destOrd="0" presId="urn:microsoft.com/office/officeart/2005/8/layout/process1"/>
    <dgm:cxn modelId="{E8C31543-393A-4BEF-98A5-E6D0FBC82BB2}" type="presOf" srcId="{BCB3CBDD-3C26-4B50-B133-35CB78A50A90}" destId="{F1C2C552-4BF7-4366-B92E-81AA38BA36A7}" srcOrd="1" destOrd="0" presId="urn:microsoft.com/office/officeart/2005/8/layout/process1"/>
    <dgm:cxn modelId="{D2247A70-A747-4BCD-9DEA-54D65511F5A9}" srcId="{488DBEB9-D50F-4D2D-9C18-1671498671F8}" destId="{ECC2A7BB-54C7-46F1-9A8F-A4DA26328B85}" srcOrd="0" destOrd="0" parTransId="{1B9DAC4C-AFE1-465D-84B6-40594A711C2A}" sibTransId="{BCB3CBDD-3C26-4B50-B133-35CB78A50A90}"/>
    <dgm:cxn modelId="{7CA0227C-1322-4438-8EC4-28D8DFD7F3CC}" type="presOf" srcId="{488DBEB9-D50F-4D2D-9C18-1671498671F8}" destId="{DACBEA47-C78E-4534-A984-E3D90751164A}" srcOrd="0" destOrd="0" presId="urn:microsoft.com/office/officeart/2005/8/layout/process1"/>
    <dgm:cxn modelId="{B40C8E8C-4CEE-470A-8ABA-A2E5A14A6428}" type="presOf" srcId="{3366A3DD-6B52-4257-9B1C-C0D2832464DF}" destId="{CDA98F27-5593-40E5-88FA-6AD0DCB73ED8}" srcOrd="0" destOrd="0" presId="urn:microsoft.com/office/officeart/2005/8/layout/process1"/>
    <dgm:cxn modelId="{DBD5AEA9-8B64-4074-BE52-2E0211446C9C}" type="presOf" srcId="{ECC2A7BB-54C7-46F1-9A8F-A4DA26328B85}" destId="{A8D89956-47C0-47CB-8750-D846C5BAFFC2}" srcOrd="0" destOrd="0" presId="urn:microsoft.com/office/officeart/2005/8/layout/process1"/>
    <dgm:cxn modelId="{3ACB4FEC-1794-498C-A553-18BF741C6C81}" srcId="{488DBEB9-D50F-4D2D-9C18-1671498671F8}" destId="{3366A3DD-6B52-4257-9B1C-C0D2832464DF}" srcOrd="1" destOrd="0" parTransId="{226A5D67-3205-4D2C-9CFB-8BD6929F549E}" sibTransId="{E8F76469-C171-412A-8127-A63965A77493}"/>
    <dgm:cxn modelId="{6D3BA542-3A33-4E7A-B4AD-3372D19B4E99}" type="presParOf" srcId="{DACBEA47-C78E-4534-A984-E3D90751164A}" destId="{A8D89956-47C0-47CB-8750-D846C5BAFFC2}" srcOrd="0" destOrd="0" presId="urn:microsoft.com/office/officeart/2005/8/layout/process1"/>
    <dgm:cxn modelId="{EE3CCFD5-A3A5-46D1-B3AD-82EE9F6B7786}" type="presParOf" srcId="{DACBEA47-C78E-4534-A984-E3D90751164A}" destId="{C980D1F3-0EF4-467E-8946-15A3CE87DDCE}" srcOrd="1" destOrd="0" presId="urn:microsoft.com/office/officeart/2005/8/layout/process1"/>
    <dgm:cxn modelId="{E1BF69C9-A6BB-4F7B-964C-14B7E8B7BEEC}" type="presParOf" srcId="{C980D1F3-0EF4-467E-8946-15A3CE87DDCE}" destId="{F1C2C552-4BF7-4366-B92E-81AA38BA36A7}" srcOrd="0" destOrd="0" presId="urn:microsoft.com/office/officeart/2005/8/layout/process1"/>
    <dgm:cxn modelId="{C8805E10-A80A-42E9-8135-EDCF010062E7}" type="presParOf" srcId="{DACBEA47-C78E-4534-A984-E3D90751164A}" destId="{CDA98F27-5593-40E5-88FA-6AD0DCB73ED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8DBEB9-D50F-4D2D-9C18-1671498671F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C2A7BB-54C7-46F1-9A8F-A4DA26328B85}">
      <dgm:prSet phldrT="[Текст]" phldr="0"/>
      <dgm:spPr/>
      <dgm:t>
        <a:bodyPr/>
        <a:lstStyle/>
        <a:p>
          <a:r>
            <a:rPr lang="ru-RU" dirty="0"/>
            <a:t>Нарушение слуха у мальчика ввиду носительства мутации мамой (Х-сцепленный тип)</a:t>
          </a:r>
        </a:p>
      </dgm:t>
    </dgm:pt>
    <dgm:pt modelId="{1B9DAC4C-AFE1-465D-84B6-40594A711C2A}" type="parTrans" cxnId="{D2247A70-A747-4BCD-9DEA-54D65511F5A9}">
      <dgm:prSet/>
      <dgm:spPr/>
      <dgm:t>
        <a:bodyPr/>
        <a:lstStyle/>
        <a:p>
          <a:endParaRPr lang="ru-RU"/>
        </a:p>
      </dgm:t>
    </dgm:pt>
    <dgm:pt modelId="{BCB3CBDD-3C26-4B50-B133-35CB78A50A90}" type="sibTrans" cxnId="{D2247A70-A747-4BCD-9DEA-54D65511F5A9}">
      <dgm:prSet/>
      <dgm:spPr/>
      <dgm:t>
        <a:bodyPr/>
        <a:lstStyle/>
        <a:p>
          <a:endParaRPr lang="ru-RU"/>
        </a:p>
      </dgm:t>
    </dgm:pt>
    <dgm:pt modelId="{3366A3DD-6B52-4257-9B1C-C0D2832464DF}">
      <dgm:prSet phldrT="[Текст]" phldr="0"/>
      <dgm:spPr/>
      <dgm:t>
        <a:bodyPr/>
        <a:lstStyle/>
        <a:p>
          <a:r>
            <a:rPr lang="ru-RU" dirty="0"/>
            <a:t>Риск повтора до 50% у мальчиков</a:t>
          </a:r>
        </a:p>
      </dgm:t>
    </dgm:pt>
    <dgm:pt modelId="{226A5D67-3205-4D2C-9CFB-8BD6929F549E}" type="parTrans" cxnId="{3ACB4FEC-1794-498C-A553-18BF741C6C81}">
      <dgm:prSet/>
      <dgm:spPr/>
      <dgm:t>
        <a:bodyPr/>
        <a:lstStyle/>
        <a:p>
          <a:endParaRPr lang="ru-RU"/>
        </a:p>
      </dgm:t>
    </dgm:pt>
    <dgm:pt modelId="{E8F76469-C171-412A-8127-A63965A77493}" type="sibTrans" cxnId="{3ACB4FEC-1794-498C-A553-18BF741C6C81}">
      <dgm:prSet/>
      <dgm:spPr/>
      <dgm:t>
        <a:bodyPr/>
        <a:lstStyle/>
        <a:p>
          <a:endParaRPr lang="ru-RU"/>
        </a:p>
      </dgm:t>
    </dgm:pt>
    <dgm:pt modelId="{DACBEA47-C78E-4534-A984-E3D90751164A}" type="pres">
      <dgm:prSet presAssocID="{488DBEB9-D50F-4D2D-9C18-1671498671F8}" presName="Name0" presStyleCnt="0">
        <dgm:presLayoutVars>
          <dgm:dir/>
          <dgm:resizeHandles val="exact"/>
        </dgm:presLayoutVars>
      </dgm:prSet>
      <dgm:spPr/>
    </dgm:pt>
    <dgm:pt modelId="{A8D89956-47C0-47CB-8750-D846C5BAFFC2}" type="pres">
      <dgm:prSet presAssocID="{ECC2A7BB-54C7-46F1-9A8F-A4DA26328B85}" presName="node" presStyleLbl="node1" presStyleIdx="0" presStyleCnt="2" custLinFactNeighborX="-6898" custLinFactNeighborY="-30153">
        <dgm:presLayoutVars>
          <dgm:bulletEnabled val="1"/>
        </dgm:presLayoutVars>
      </dgm:prSet>
      <dgm:spPr/>
    </dgm:pt>
    <dgm:pt modelId="{C980D1F3-0EF4-467E-8946-15A3CE87DDCE}" type="pres">
      <dgm:prSet presAssocID="{BCB3CBDD-3C26-4B50-B133-35CB78A50A90}" presName="sibTrans" presStyleLbl="sibTrans2D1" presStyleIdx="0" presStyleCnt="1" custScaleX="96974" custScaleY="33256"/>
      <dgm:spPr/>
    </dgm:pt>
    <dgm:pt modelId="{F1C2C552-4BF7-4366-B92E-81AA38BA36A7}" type="pres">
      <dgm:prSet presAssocID="{BCB3CBDD-3C26-4B50-B133-35CB78A50A90}" presName="connectorText" presStyleLbl="sibTrans2D1" presStyleIdx="0" presStyleCnt="1"/>
      <dgm:spPr/>
    </dgm:pt>
    <dgm:pt modelId="{CDA98F27-5593-40E5-88FA-6AD0DCB73ED8}" type="pres">
      <dgm:prSet presAssocID="{3366A3DD-6B52-4257-9B1C-C0D2832464DF}" presName="node" presStyleLbl="node1" presStyleIdx="1" presStyleCnt="2" custScaleX="90292">
        <dgm:presLayoutVars>
          <dgm:bulletEnabled val="1"/>
        </dgm:presLayoutVars>
      </dgm:prSet>
      <dgm:spPr/>
    </dgm:pt>
  </dgm:ptLst>
  <dgm:cxnLst>
    <dgm:cxn modelId="{EAECC835-2925-435B-A19D-00541204F804}" type="presOf" srcId="{BCB3CBDD-3C26-4B50-B133-35CB78A50A90}" destId="{C980D1F3-0EF4-467E-8946-15A3CE87DDCE}" srcOrd="0" destOrd="0" presId="urn:microsoft.com/office/officeart/2005/8/layout/process1"/>
    <dgm:cxn modelId="{E8C31543-393A-4BEF-98A5-E6D0FBC82BB2}" type="presOf" srcId="{BCB3CBDD-3C26-4B50-B133-35CB78A50A90}" destId="{F1C2C552-4BF7-4366-B92E-81AA38BA36A7}" srcOrd="1" destOrd="0" presId="urn:microsoft.com/office/officeart/2005/8/layout/process1"/>
    <dgm:cxn modelId="{D2247A70-A747-4BCD-9DEA-54D65511F5A9}" srcId="{488DBEB9-D50F-4D2D-9C18-1671498671F8}" destId="{ECC2A7BB-54C7-46F1-9A8F-A4DA26328B85}" srcOrd="0" destOrd="0" parTransId="{1B9DAC4C-AFE1-465D-84B6-40594A711C2A}" sibTransId="{BCB3CBDD-3C26-4B50-B133-35CB78A50A90}"/>
    <dgm:cxn modelId="{7CA0227C-1322-4438-8EC4-28D8DFD7F3CC}" type="presOf" srcId="{488DBEB9-D50F-4D2D-9C18-1671498671F8}" destId="{DACBEA47-C78E-4534-A984-E3D90751164A}" srcOrd="0" destOrd="0" presId="urn:microsoft.com/office/officeart/2005/8/layout/process1"/>
    <dgm:cxn modelId="{B40C8E8C-4CEE-470A-8ABA-A2E5A14A6428}" type="presOf" srcId="{3366A3DD-6B52-4257-9B1C-C0D2832464DF}" destId="{CDA98F27-5593-40E5-88FA-6AD0DCB73ED8}" srcOrd="0" destOrd="0" presId="urn:microsoft.com/office/officeart/2005/8/layout/process1"/>
    <dgm:cxn modelId="{DBD5AEA9-8B64-4074-BE52-2E0211446C9C}" type="presOf" srcId="{ECC2A7BB-54C7-46F1-9A8F-A4DA26328B85}" destId="{A8D89956-47C0-47CB-8750-D846C5BAFFC2}" srcOrd="0" destOrd="0" presId="urn:microsoft.com/office/officeart/2005/8/layout/process1"/>
    <dgm:cxn modelId="{3ACB4FEC-1794-498C-A553-18BF741C6C81}" srcId="{488DBEB9-D50F-4D2D-9C18-1671498671F8}" destId="{3366A3DD-6B52-4257-9B1C-C0D2832464DF}" srcOrd="1" destOrd="0" parTransId="{226A5D67-3205-4D2C-9CFB-8BD6929F549E}" sibTransId="{E8F76469-C171-412A-8127-A63965A77493}"/>
    <dgm:cxn modelId="{6D3BA542-3A33-4E7A-B4AD-3372D19B4E99}" type="presParOf" srcId="{DACBEA47-C78E-4534-A984-E3D90751164A}" destId="{A8D89956-47C0-47CB-8750-D846C5BAFFC2}" srcOrd="0" destOrd="0" presId="urn:microsoft.com/office/officeart/2005/8/layout/process1"/>
    <dgm:cxn modelId="{EE3CCFD5-A3A5-46D1-B3AD-82EE9F6B7786}" type="presParOf" srcId="{DACBEA47-C78E-4534-A984-E3D90751164A}" destId="{C980D1F3-0EF4-467E-8946-15A3CE87DDCE}" srcOrd="1" destOrd="0" presId="urn:microsoft.com/office/officeart/2005/8/layout/process1"/>
    <dgm:cxn modelId="{E1BF69C9-A6BB-4F7B-964C-14B7E8B7BEEC}" type="presParOf" srcId="{C980D1F3-0EF4-467E-8946-15A3CE87DDCE}" destId="{F1C2C552-4BF7-4366-B92E-81AA38BA36A7}" srcOrd="0" destOrd="0" presId="urn:microsoft.com/office/officeart/2005/8/layout/process1"/>
    <dgm:cxn modelId="{C8805E10-A80A-42E9-8135-EDCF010062E7}" type="presParOf" srcId="{DACBEA47-C78E-4534-A984-E3D90751164A}" destId="{CDA98F27-5593-40E5-88FA-6AD0DCB73ED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A38F56-7E9C-4088-93F7-9AE8A980EB59}" type="doc">
      <dgm:prSet loTypeId="urn:microsoft.com/office/officeart/2005/8/layout/process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0E978A2-D4FF-4575-AC81-0330EFAF8669}">
      <dgm:prSet phldrT="[Текст]" phldr="0" custT="1"/>
      <dgm:spPr/>
      <dgm:t>
        <a:bodyPr/>
        <a:lstStyle/>
        <a:p>
          <a:r>
            <a:rPr lang="ru-RU" sz="1800" dirty="0"/>
            <a:t>Самостоятельная беременность </a:t>
          </a:r>
        </a:p>
      </dgm:t>
    </dgm:pt>
    <dgm:pt modelId="{3BB4D3E2-09BB-40B3-BA7A-94B6198EDFDC}" type="parTrans" cxnId="{F57C15E9-D33F-48C8-8A11-E5460F3D29B0}">
      <dgm:prSet/>
      <dgm:spPr/>
      <dgm:t>
        <a:bodyPr/>
        <a:lstStyle/>
        <a:p>
          <a:endParaRPr lang="ru-RU" sz="1800"/>
        </a:p>
      </dgm:t>
    </dgm:pt>
    <dgm:pt modelId="{C9E4A7A0-B008-4E72-A5B5-C6B8D27CB26A}" type="sibTrans" cxnId="{F57C15E9-D33F-48C8-8A11-E5460F3D29B0}">
      <dgm:prSet custT="1"/>
      <dgm:spPr/>
      <dgm:t>
        <a:bodyPr/>
        <a:lstStyle/>
        <a:p>
          <a:endParaRPr lang="ru-RU" sz="1800"/>
        </a:p>
      </dgm:t>
    </dgm:pt>
    <dgm:pt modelId="{619235D1-A4B2-49D3-BB2D-B0EC8B2D6A02}">
      <dgm:prSet phldrT="[Текст]" phldr="0" custT="1"/>
      <dgm:spPr/>
      <dgm:t>
        <a:bodyPr/>
        <a:lstStyle/>
        <a:p>
          <a:r>
            <a:rPr lang="ru-RU" sz="1600" dirty="0"/>
            <a:t>Прерывание беременности в случае выявления мутаций у плода</a:t>
          </a:r>
        </a:p>
      </dgm:t>
    </dgm:pt>
    <dgm:pt modelId="{99D6DEF7-B569-4D4F-AFF4-870B06B3262D}" type="parTrans" cxnId="{3E43F8D8-A7AF-49C7-B38C-DFA93A24014A}">
      <dgm:prSet/>
      <dgm:spPr/>
      <dgm:t>
        <a:bodyPr/>
        <a:lstStyle/>
        <a:p>
          <a:endParaRPr lang="ru-RU" sz="1800"/>
        </a:p>
      </dgm:t>
    </dgm:pt>
    <dgm:pt modelId="{31D68E86-8EFA-4225-8C1B-4DE1AB111308}" type="sibTrans" cxnId="{3E43F8D8-A7AF-49C7-B38C-DFA93A24014A}">
      <dgm:prSet/>
      <dgm:spPr/>
      <dgm:t>
        <a:bodyPr/>
        <a:lstStyle/>
        <a:p>
          <a:endParaRPr lang="ru-RU" sz="1800"/>
        </a:p>
      </dgm:t>
    </dgm:pt>
    <dgm:pt modelId="{0D7B2499-3DDD-4FEE-B52F-142B82D943D4}">
      <dgm:prSet custT="1"/>
      <dgm:spPr/>
      <dgm:t>
        <a:bodyPr/>
        <a:lstStyle/>
        <a:p>
          <a:r>
            <a:rPr lang="ru-RU" sz="1800" dirty="0"/>
            <a:t>Инвазивная диагностика плода с 11 недель (БВХ)</a:t>
          </a:r>
        </a:p>
      </dgm:t>
    </dgm:pt>
    <dgm:pt modelId="{79A1A751-469F-40A2-857B-966EBEE17CE6}" type="parTrans" cxnId="{78924AD0-52F0-43B3-8961-73A0F36314E1}">
      <dgm:prSet/>
      <dgm:spPr/>
      <dgm:t>
        <a:bodyPr/>
        <a:lstStyle/>
        <a:p>
          <a:endParaRPr lang="ru-RU" sz="1800"/>
        </a:p>
      </dgm:t>
    </dgm:pt>
    <dgm:pt modelId="{2F91040A-6C5D-4E66-88EA-5FE9205F86A1}" type="sibTrans" cxnId="{78924AD0-52F0-43B3-8961-73A0F36314E1}">
      <dgm:prSet custT="1"/>
      <dgm:spPr/>
      <dgm:t>
        <a:bodyPr/>
        <a:lstStyle/>
        <a:p>
          <a:endParaRPr lang="ru-RU" sz="1800"/>
        </a:p>
      </dgm:t>
    </dgm:pt>
    <dgm:pt modelId="{703E686B-890A-4887-8D16-9241A322EC35}" type="pres">
      <dgm:prSet presAssocID="{02A38F56-7E9C-4088-93F7-9AE8A980EB59}" presName="Name0" presStyleCnt="0">
        <dgm:presLayoutVars>
          <dgm:dir/>
          <dgm:resizeHandles val="exact"/>
        </dgm:presLayoutVars>
      </dgm:prSet>
      <dgm:spPr/>
    </dgm:pt>
    <dgm:pt modelId="{9536A20F-95F1-49A9-98A0-6C7E116A33A1}" type="pres">
      <dgm:prSet presAssocID="{E0E978A2-D4FF-4575-AC81-0330EFAF8669}" presName="node" presStyleLbl="node1" presStyleIdx="0" presStyleCnt="3">
        <dgm:presLayoutVars>
          <dgm:bulletEnabled val="1"/>
        </dgm:presLayoutVars>
      </dgm:prSet>
      <dgm:spPr/>
    </dgm:pt>
    <dgm:pt modelId="{0FFB9D1F-4323-4C9C-8669-D3DA0E44EF90}" type="pres">
      <dgm:prSet presAssocID="{C9E4A7A0-B008-4E72-A5B5-C6B8D27CB26A}" presName="sibTrans" presStyleLbl="sibTrans2D1" presStyleIdx="0" presStyleCnt="2"/>
      <dgm:spPr/>
    </dgm:pt>
    <dgm:pt modelId="{1F83D4B8-7072-4DC1-8C3E-0D8EA7CABD71}" type="pres">
      <dgm:prSet presAssocID="{C9E4A7A0-B008-4E72-A5B5-C6B8D27CB26A}" presName="connectorText" presStyleLbl="sibTrans2D1" presStyleIdx="0" presStyleCnt="2"/>
      <dgm:spPr/>
    </dgm:pt>
    <dgm:pt modelId="{DB4AAC34-AED6-459A-9180-339C5BF6B02D}" type="pres">
      <dgm:prSet presAssocID="{0D7B2499-3DDD-4FEE-B52F-142B82D943D4}" presName="node" presStyleLbl="node1" presStyleIdx="1" presStyleCnt="3">
        <dgm:presLayoutVars>
          <dgm:bulletEnabled val="1"/>
        </dgm:presLayoutVars>
      </dgm:prSet>
      <dgm:spPr/>
    </dgm:pt>
    <dgm:pt modelId="{391181C3-FEEB-40A6-AC49-9897F1F9D844}" type="pres">
      <dgm:prSet presAssocID="{2F91040A-6C5D-4E66-88EA-5FE9205F86A1}" presName="sibTrans" presStyleLbl="sibTrans2D1" presStyleIdx="1" presStyleCnt="2"/>
      <dgm:spPr/>
    </dgm:pt>
    <dgm:pt modelId="{9CDCC29D-ED81-402F-9A0E-F247B0C44434}" type="pres">
      <dgm:prSet presAssocID="{2F91040A-6C5D-4E66-88EA-5FE9205F86A1}" presName="connectorText" presStyleLbl="sibTrans2D1" presStyleIdx="1" presStyleCnt="2"/>
      <dgm:spPr/>
    </dgm:pt>
    <dgm:pt modelId="{0893BF23-F1C1-4B4B-B68A-F6E371A9805E}" type="pres">
      <dgm:prSet presAssocID="{619235D1-A4B2-49D3-BB2D-B0EC8B2D6A02}" presName="node" presStyleLbl="node1" presStyleIdx="2" presStyleCnt="3">
        <dgm:presLayoutVars>
          <dgm:bulletEnabled val="1"/>
        </dgm:presLayoutVars>
      </dgm:prSet>
      <dgm:spPr/>
    </dgm:pt>
  </dgm:ptLst>
  <dgm:cxnLst>
    <dgm:cxn modelId="{6CF7291E-9A5C-4860-AA02-5AB2E6A05E1C}" type="presOf" srcId="{C9E4A7A0-B008-4E72-A5B5-C6B8D27CB26A}" destId="{1F83D4B8-7072-4DC1-8C3E-0D8EA7CABD71}" srcOrd="1" destOrd="0" presId="urn:microsoft.com/office/officeart/2005/8/layout/process1"/>
    <dgm:cxn modelId="{FE5F4222-71AF-45BD-B0E5-884E0F9165BE}" type="presOf" srcId="{619235D1-A4B2-49D3-BB2D-B0EC8B2D6A02}" destId="{0893BF23-F1C1-4B4B-B68A-F6E371A9805E}" srcOrd="0" destOrd="0" presId="urn:microsoft.com/office/officeart/2005/8/layout/process1"/>
    <dgm:cxn modelId="{8A29C969-C52F-4F9F-94E2-870BD17462A7}" type="presOf" srcId="{2F91040A-6C5D-4E66-88EA-5FE9205F86A1}" destId="{9CDCC29D-ED81-402F-9A0E-F247B0C44434}" srcOrd="1" destOrd="0" presId="urn:microsoft.com/office/officeart/2005/8/layout/process1"/>
    <dgm:cxn modelId="{BA175B7A-EC60-4CC7-A3A2-74D80C7DC4CD}" type="presOf" srcId="{2F91040A-6C5D-4E66-88EA-5FE9205F86A1}" destId="{391181C3-FEEB-40A6-AC49-9897F1F9D844}" srcOrd="0" destOrd="0" presId="urn:microsoft.com/office/officeart/2005/8/layout/process1"/>
    <dgm:cxn modelId="{BA1758A4-7A1A-4B20-963F-29D51A3BB702}" type="presOf" srcId="{E0E978A2-D4FF-4575-AC81-0330EFAF8669}" destId="{9536A20F-95F1-49A9-98A0-6C7E116A33A1}" srcOrd="0" destOrd="0" presId="urn:microsoft.com/office/officeart/2005/8/layout/process1"/>
    <dgm:cxn modelId="{554881AE-4A1A-4D3A-8BAE-8CC0FD2FB818}" type="presOf" srcId="{0D7B2499-3DDD-4FEE-B52F-142B82D943D4}" destId="{DB4AAC34-AED6-459A-9180-339C5BF6B02D}" srcOrd="0" destOrd="0" presId="urn:microsoft.com/office/officeart/2005/8/layout/process1"/>
    <dgm:cxn modelId="{389521C0-8210-4D05-8905-883510C041D4}" type="presOf" srcId="{02A38F56-7E9C-4088-93F7-9AE8A980EB59}" destId="{703E686B-890A-4887-8D16-9241A322EC35}" srcOrd="0" destOrd="0" presId="urn:microsoft.com/office/officeart/2005/8/layout/process1"/>
    <dgm:cxn modelId="{78924AD0-52F0-43B3-8961-73A0F36314E1}" srcId="{02A38F56-7E9C-4088-93F7-9AE8A980EB59}" destId="{0D7B2499-3DDD-4FEE-B52F-142B82D943D4}" srcOrd="1" destOrd="0" parTransId="{79A1A751-469F-40A2-857B-966EBEE17CE6}" sibTransId="{2F91040A-6C5D-4E66-88EA-5FE9205F86A1}"/>
    <dgm:cxn modelId="{3E43F8D8-A7AF-49C7-B38C-DFA93A24014A}" srcId="{02A38F56-7E9C-4088-93F7-9AE8A980EB59}" destId="{619235D1-A4B2-49D3-BB2D-B0EC8B2D6A02}" srcOrd="2" destOrd="0" parTransId="{99D6DEF7-B569-4D4F-AFF4-870B06B3262D}" sibTransId="{31D68E86-8EFA-4225-8C1B-4DE1AB111308}"/>
    <dgm:cxn modelId="{757BF8DF-3919-4866-ADA0-DE54970BA931}" type="presOf" srcId="{C9E4A7A0-B008-4E72-A5B5-C6B8D27CB26A}" destId="{0FFB9D1F-4323-4C9C-8669-D3DA0E44EF90}" srcOrd="0" destOrd="0" presId="urn:microsoft.com/office/officeart/2005/8/layout/process1"/>
    <dgm:cxn modelId="{F57C15E9-D33F-48C8-8A11-E5460F3D29B0}" srcId="{02A38F56-7E9C-4088-93F7-9AE8A980EB59}" destId="{E0E978A2-D4FF-4575-AC81-0330EFAF8669}" srcOrd="0" destOrd="0" parTransId="{3BB4D3E2-09BB-40B3-BA7A-94B6198EDFDC}" sibTransId="{C9E4A7A0-B008-4E72-A5B5-C6B8D27CB26A}"/>
    <dgm:cxn modelId="{D2ECF136-45D1-467E-901A-A95AE6564E15}" type="presParOf" srcId="{703E686B-890A-4887-8D16-9241A322EC35}" destId="{9536A20F-95F1-49A9-98A0-6C7E116A33A1}" srcOrd="0" destOrd="0" presId="urn:microsoft.com/office/officeart/2005/8/layout/process1"/>
    <dgm:cxn modelId="{5605BF76-32C1-4C1B-9F56-1836514E6482}" type="presParOf" srcId="{703E686B-890A-4887-8D16-9241A322EC35}" destId="{0FFB9D1F-4323-4C9C-8669-D3DA0E44EF90}" srcOrd="1" destOrd="0" presId="urn:microsoft.com/office/officeart/2005/8/layout/process1"/>
    <dgm:cxn modelId="{3DCD14EF-471D-4EF9-87A4-FE5EF014BA70}" type="presParOf" srcId="{0FFB9D1F-4323-4C9C-8669-D3DA0E44EF90}" destId="{1F83D4B8-7072-4DC1-8C3E-0D8EA7CABD71}" srcOrd="0" destOrd="0" presId="urn:microsoft.com/office/officeart/2005/8/layout/process1"/>
    <dgm:cxn modelId="{001E01B2-BF80-4B35-9E6E-EFD4A0819FBA}" type="presParOf" srcId="{703E686B-890A-4887-8D16-9241A322EC35}" destId="{DB4AAC34-AED6-459A-9180-339C5BF6B02D}" srcOrd="2" destOrd="0" presId="urn:microsoft.com/office/officeart/2005/8/layout/process1"/>
    <dgm:cxn modelId="{35338E35-8E86-4EA7-B757-C1E5E0812102}" type="presParOf" srcId="{703E686B-890A-4887-8D16-9241A322EC35}" destId="{391181C3-FEEB-40A6-AC49-9897F1F9D844}" srcOrd="3" destOrd="0" presId="urn:microsoft.com/office/officeart/2005/8/layout/process1"/>
    <dgm:cxn modelId="{E07D4898-B18A-45A4-B934-4F036816707D}" type="presParOf" srcId="{391181C3-FEEB-40A6-AC49-9897F1F9D844}" destId="{9CDCC29D-ED81-402F-9A0E-F247B0C44434}" srcOrd="0" destOrd="0" presId="urn:microsoft.com/office/officeart/2005/8/layout/process1"/>
    <dgm:cxn modelId="{AB5A1593-8DA2-45FC-89CB-6A9EA85E8A3B}" type="presParOf" srcId="{703E686B-890A-4887-8D16-9241A322EC35}" destId="{0893BF23-F1C1-4B4B-B68A-F6E371A9805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A38F56-7E9C-4088-93F7-9AE8A980EB59}" type="doc">
      <dgm:prSet loTypeId="urn:microsoft.com/office/officeart/2005/8/layout/process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0E978A2-D4FF-4575-AC81-0330EFAF8669}">
      <dgm:prSet phldrT="[Текст]" phldr="0" custT="1"/>
      <dgm:spPr/>
      <dgm:t>
        <a:bodyPr/>
        <a:lstStyle/>
        <a:p>
          <a:r>
            <a:rPr lang="ru-RU" sz="1800" dirty="0"/>
            <a:t>ЭКО с ПГТ-М</a:t>
          </a:r>
        </a:p>
      </dgm:t>
    </dgm:pt>
    <dgm:pt modelId="{3BB4D3E2-09BB-40B3-BA7A-94B6198EDFDC}" type="parTrans" cxnId="{F57C15E9-D33F-48C8-8A11-E5460F3D29B0}">
      <dgm:prSet/>
      <dgm:spPr/>
      <dgm:t>
        <a:bodyPr/>
        <a:lstStyle/>
        <a:p>
          <a:endParaRPr lang="ru-RU" sz="1800"/>
        </a:p>
      </dgm:t>
    </dgm:pt>
    <dgm:pt modelId="{C9E4A7A0-B008-4E72-A5B5-C6B8D27CB26A}" type="sibTrans" cxnId="{F57C15E9-D33F-48C8-8A11-E5460F3D29B0}">
      <dgm:prSet custT="1"/>
      <dgm:spPr/>
      <dgm:t>
        <a:bodyPr/>
        <a:lstStyle/>
        <a:p>
          <a:endParaRPr lang="ru-RU" sz="1800"/>
        </a:p>
      </dgm:t>
    </dgm:pt>
    <dgm:pt modelId="{619235D1-A4B2-49D3-BB2D-B0EC8B2D6A02}">
      <dgm:prSet phldrT="[Текст]" phldr="0" custT="1"/>
      <dgm:spPr/>
      <dgm:t>
        <a:bodyPr/>
        <a:lstStyle/>
        <a:p>
          <a:r>
            <a:rPr lang="ru-RU" sz="1800" dirty="0"/>
            <a:t>Перенос эмбриона без семейных мутаций</a:t>
          </a:r>
        </a:p>
      </dgm:t>
    </dgm:pt>
    <dgm:pt modelId="{99D6DEF7-B569-4D4F-AFF4-870B06B3262D}" type="parTrans" cxnId="{3E43F8D8-A7AF-49C7-B38C-DFA93A24014A}">
      <dgm:prSet/>
      <dgm:spPr/>
      <dgm:t>
        <a:bodyPr/>
        <a:lstStyle/>
        <a:p>
          <a:endParaRPr lang="ru-RU" sz="1800"/>
        </a:p>
      </dgm:t>
    </dgm:pt>
    <dgm:pt modelId="{31D68E86-8EFA-4225-8C1B-4DE1AB111308}" type="sibTrans" cxnId="{3E43F8D8-A7AF-49C7-B38C-DFA93A24014A}">
      <dgm:prSet/>
      <dgm:spPr/>
      <dgm:t>
        <a:bodyPr/>
        <a:lstStyle/>
        <a:p>
          <a:endParaRPr lang="ru-RU" sz="1800"/>
        </a:p>
      </dgm:t>
    </dgm:pt>
    <dgm:pt modelId="{0D7B2499-3DDD-4FEE-B52F-142B82D943D4}">
      <dgm:prSet custT="1"/>
      <dgm:spPr/>
      <dgm:t>
        <a:bodyPr/>
        <a:lstStyle/>
        <a:p>
          <a:r>
            <a:rPr lang="ru-RU" sz="1800" dirty="0"/>
            <a:t>Разработка индивидуальной тест-системы эмбрионов</a:t>
          </a:r>
        </a:p>
      </dgm:t>
    </dgm:pt>
    <dgm:pt modelId="{79A1A751-469F-40A2-857B-966EBEE17CE6}" type="parTrans" cxnId="{78924AD0-52F0-43B3-8961-73A0F36314E1}">
      <dgm:prSet/>
      <dgm:spPr/>
      <dgm:t>
        <a:bodyPr/>
        <a:lstStyle/>
        <a:p>
          <a:endParaRPr lang="ru-RU" sz="1800"/>
        </a:p>
      </dgm:t>
    </dgm:pt>
    <dgm:pt modelId="{2F91040A-6C5D-4E66-88EA-5FE9205F86A1}" type="sibTrans" cxnId="{78924AD0-52F0-43B3-8961-73A0F36314E1}">
      <dgm:prSet custT="1"/>
      <dgm:spPr/>
      <dgm:t>
        <a:bodyPr/>
        <a:lstStyle/>
        <a:p>
          <a:endParaRPr lang="ru-RU" sz="1800"/>
        </a:p>
      </dgm:t>
    </dgm:pt>
    <dgm:pt modelId="{703E686B-890A-4887-8D16-9241A322EC35}" type="pres">
      <dgm:prSet presAssocID="{02A38F56-7E9C-4088-93F7-9AE8A980EB59}" presName="Name0" presStyleCnt="0">
        <dgm:presLayoutVars>
          <dgm:dir/>
          <dgm:resizeHandles val="exact"/>
        </dgm:presLayoutVars>
      </dgm:prSet>
      <dgm:spPr/>
    </dgm:pt>
    <dgm:pt modelId="{9536A20F-95F1-49A9-98A0-6C7E116A33A1}" type="pres">
      <dgm:prSet presAssocID="{E0E978A2-D4FF-4575-AC81-0330EFAF8669}" presName="node" presStyleLbl="node1" presStyleIdx="0" presStyleCnt="3">
        <dgm:presLayoutVars>
          <dgm:bulletEnabled val="1"/>
        </dgm:presLayoutVars>
      </dgm:prSet>
      <dgm:spPr/>
    </dgm:pt>
    <dgm:pt modelId="{0FFB9D1F-4323-4C9C-8669-D3DA0E44EF90}" type="pres">
      <dgm:prSet presAssocID="{C9E4A7A0-B008-4E72-A5B5-C6B8D27CB26A}" presName="sibTrans" presStyleLbl="sibTrans2D1" presStyleIdx="0" presStyleCnt="2"/>
      <dgm:spPr/>
    </dgm:pt>
    <dgm:pt modelId="{1F83D4B8-7072-4DC1-8C3E-0D8EA7CABD71}" type="pres">
      <dgm:prSet presAssocID="{C9E4A7A0-B008-4E72-A5B5-C6B8D27CB26A}" presName="connectorText" presStyleLbl="sibTrans2D1" presStyleIdx="0" presStyleCnt="2"/>
      <dgm:spPr/>
    </dgm:pt>
    <dgm:pt modelId="{DB4AAC34-AED6-459A-9180-339C5BF6B02D}" type="pres">
      <dgm:prSet presAssocID="{0D7B2499-3DDD-4FEE-B52F-142B82D943D4}" presName="node" presStyleLbl="node1" presStyleIdx="1" presStyleCnt="3">
        <dgm:presLayoutVars>
          <dgm:bulletEnabled val="1"/>
        </dgm:presLayoutVars>
      </dgm:prSet>
      <dgm:spPr/>
    </dgm:pt>
    <dgm:pt modelId="{391181C3-FEEB-40A6-AC49-9897F1F9D844}" type="pres">
      <dgm:prSet presAssocID="{2F91040A-6C5D-4E66-88EA-5FE9205F86A1}" presName="sibTrans" presStyleLbl="sibTrans2D1" presStyleIdx="1" presStyleCnt="2"/>
      <dgm:spPr/>
    </dgm:pt>
    <dgm:pt modelId="{9CDCC29D-ED81-402F-9A0E-F247B0C44434}" type="pres">
      <dgm:prSet presAssocID="{2F91040A-6C5D-4E66-88EA-5FE9205F86A1}" presName="connectorText" presStyleLbl="sibTrans2D1" presStyleIdx="1" presStyleCnt="2"/>
      <dgm:spPr/>
    </dgm:pt>
    <dgm:pt modelId="{0893BF23-F1C1-4B4B-B68A-F6E371A9805E}" type="pres">
      <dgm:prSet presAssocID="{619235D1-A4B2-49D3-BB2D-B0EC8B2D6A02}" presName="node" presStyleLbl="node1" presStyleIdx="2" presStyleCnt="3">
        <dgm:presLayoutVars>
          <dgm:bulletEnabled val="1"/>
        </dgm:presLayoutVars>
      </dgm:prSet>
      <dgm:spPr/>
    </dgm:pt>
  </dgm:ptLst>
  <dgm:cxnLst>
    <dgm:cxn modelId="{6CF7291E-9A5C-4860-AA02-5AB2E6A05E1C}" type="presOf" srcId="{C9E4A7A0-B008-4E72-A5B5-C6B8D27CB26A}" destId="{1F83D4B8-7072-4DC1-8C3E-0D8EA7CABD71}" srcOrd="1" destOrd="0" presId="urn:microsoft.com/office/officeart/2005/8/layout/process1"/>
    <dgm:cxn modelId="{FE5F4222-71AF-45BD-B0E5-884E0F9165BE}" type="presOf" srcId="{619235D1-A4B2-49D3-BB2D-B0EC8B2D6A02}" destId="{0893BF23-F1C1-4B4B-B68A-F6E371A9805E}" srcOrd="0" destOrd="0" presId="urn:microsoft.com/office/officeart/2005/8/layout/process1"/>
    <dgm:cxn modelId="{8A29C969-C52F-4F9F-94E2-870BD17462A7}" type="presOf" srcId="{2F91040A-6C5D-4E66-88EA-5FE9205F86A1}" destId="{9CDCC29D-ED81-402F-9A0E-F247B0C44434}" srcOrd="1" destOrd="0" presId="urn:microsoft.com/office/officeart/2005/8/layout/process1"/>
    <dgm:cxn modelId="{BA175B7A-EC60-4CC7-A3A2-74D80C7DC4CD}" type="presOf" srcId="{2F91040A-6C5D-4E66-88EA-5FE9205F86A1}" destId="{391181C3-FEEB-40A6-AC49-9897F1F9D844}" srcOrd="0" destOrd="0" presId="urn:microsoft.com/office/officeart/2005/8/layout/process1"/>
    <dgm:cxn modelId="{BA1758A4-7A1A-4B20-963F-29D51A3BB702}" type="presOf" srcId="{E0E978A2-D4FF-4575-AC81-0330EFAF8669}" destId="{9536A20F-95F1-49A9-98A0-6C7E116A33A1}" srcOrd="0" destOrd="0" presId="urn:microsoft.com/office/officeart/2005/8/layout/process1"/>
    <dgm:cxn modelId="{554881AE-4A1A-4D3A-8BAE-8CC0FD2FB818}" type="presOf" srcId="{0D7B2499-3DDD-4FEE-B52F-142B82D943D4}" destId="{DB4AAC34-AED6-459A-9180-339C5BF6B02D}" srcOrd="0" destOrd="0" presId="urn:microsoft.com/office/officeart/2005/8/layout/process1"/>
    <dgm:cxn modelId="{389521C0-8210-4D05-8905-883510C041D4}" type="presOf" srcId="{02A38F56-7E9C-4088-93F7-9AE8A980EB59}" destId="{703E686B-890A-4887-8D16-9241A322EC35}" srcOrd="0" destOrd="0" presId="urn:microsoft.com/office/officeart/2005/8/layout/process1"/>
    <dgm:cxn modelId="{78924AD0-52F0-43B3-8961-73A0F36314E1}" srcId="{02A38F56-7E9C-4088-93F7-9AE8A980EB59}" destId="{0D7B2499-3DDD-4FEE-B52F-142B82D943D4}" srcOrd="1" destOrd="0" parTransId="{79A1A751-469F-40A2-857B-966EBEE17CE6}" sibTransId="{2F91040A-6C5D-4E66-88EA-5FE9205F86A1}"/>
    <dgm:cxn modelId="{3E43F8D8-A7AF-49C7-B38C-DFA93A24014A}" srcId="{02A38F56-7E9C-4088-93F7-9AE8A980EB59}" destId="{619235D1-A4B2-49D3-BB2D-B0EC8B2D6A02}" srcOrd="2" destOrd="0" parTransId="{99D6DEF7-B569-4D4F-AFF4-870B06B3262D}" sibTransId="{31D68E86-8EFA-4225-8C1B-4DE1AB111308}"/>
    <dgm:cxn modelId="{757BF8DF-3919-4866-ADA0-DE54970BA931}" type="presOf" srcId="{C9E4A7A0-B008-4E72-A5B5-C6B8D27CB26A}" destId="{0FFB9D1F-4323-4C9C-8669-D3DA0E44EF90}" srcOrd="0" destOrd="0" presId="urn:microsoft.com/office/officeart/2005/8/layout/process1"/>
    <dgm:cxn modelId="{F57C15E9-D33F-48C8-8A11-E5460F3D29B0}" srcId="{02A38F56-7E9C-4088-93F7-9AE8A980EB59}" destId="{E0E978A2-D4FF-4575-AC81-0330EFAF8669}" srcOrd="0" destOrd="0" parTransId="{3BB4D3E2-09BB-40B3-BA7A-94B6198EDFDC}" sibTransId="{C9E4A7A0-B008-4E72-A5B5-C6B8D27CB26A}"/>
    <dgm:cxn modelId="{D2ECF136-45D1-467E-901A-A95AE6564E15}" type="presParOf" srcId="{703E686B-890A-4887-8D16-9241A322EC35}" destId="{9536A20F-95F1-49A9-98A0-6C7E116A33A1}" srcOrd="0" destOrd="0" presId="urn:microsoft.com/office/officeart/2005/8/layout/process1"/>
    <dgm:cxn modelId="{5605BF76-32C1-4C1B-9F56-1836514E6482}" type="presParOf" srcId="{703E686B-890A-4887-8D16-9241A322EC35}" destId="{0FFB9D1F-4323-4C9C-8669-D3DA0E44EF90}" srcOrd="1" destOrd="0" presId="urn:microsoft.com/office/officeart/2005/8/layout/process1"/>
    <dgm:cxn modelId="{3DCD14EF-471D-4EF9-87A4-FE5EF014BA70}" type="presParOf" srcId="{0FFB9D1F-4323-4C9C-8669-D3DA0E44EF90}" destId="{1F83D4B8-7072-4DC1-8C3E-0D8EA7CABD71}" srcOrd="0" destOrd="0" presId="urn:microsoft.com/office/officeart/2005/8/layout/process1"/>
    <dgm:cxn modelId="{001E01B2-BF80-4B35-9E6E-EFD4A0819FBA}" type="presParOf" srcId="{703E686B-890A-4887-8D16-9241A322EC35}" destId="{DB4AAC34-AED6-459A-9180-339C5BF6B02D}" srcOrd="2" destOrd="0" presId="urn:microsoft.com/office/officeart/2005/8/layout/process1"/>
    <dgm:cxn modelId="{35338E35-8E86-4EA7-B757-C1E5E0812102}" type="presParOf" srcId="{703E686B-890A-4887-8D16-9241A322EC35}" destId="{391181C3-FEEB-40A6-AC49-9897F1F9D844}" srcOrd="3" destOrd="0" presId="urn:microsoft.com/office/officeart/2005/8/layout/process1"/>
    <dgm:cxn modelId="{E07D4898-B18A-45A4-B934-4F036816707D}" type="presParOf" srcId="{391181C3-FEEB-40A6-AC49-9897F1F9D844}" destId="{9CDCC29D-ED81-402F-9A0E-F247B0C44434}" srcOrd="0" destOrd="0" presId="urn:microsoft.com/office/officeart/2005/8/layout/process1"/>
    <dgm:cxn modelId="{AB5A1593-8DA2-45FC-89CB-6A9EA85E8A3B}" type="presParOf" srcId="{703E686B-890A-4887-8D16-9241A322EC35}" destId="{0893BF23-F1C1-4B4B-B68A-F6E371A9805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5E13A-F7E3-4272-BB94-D93F30416086}">
      <dsp:nvSpPr>
        <dsp:cNvPr id="0" name=""/>
        <dsp:cNvSpPr/>
      </dsp:nvSpPr>
      <dsp:spPr>
        <a:xfrm>
          <a:off x="3305907" y="998206"/>
          <a:ext cx="2711071" cy="266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263"/>
              </a:lnTo>
              <a:lnTo>
                <a:pt x="2711071" y="133263"/>
              </a:lnTo>
              <a:lnTo>
                <a:pt x="2711071" y="26652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344E00-2962-4524-BBED-2CEEE2806592}">
      <dsp:nvSpPr>
        <dsp:cNvPr id="0" name=""/>
        <dsp:cNvSpPr/>
      </dsp:nvSpPr>
      <dsp:spPr>
        <a:xfrm>
          <a:off x="3305907" y="998206"/>
          <a:ext cx="1228878" cy="266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263"/>
              </a:lnTo>
              <a:lnTo>
                <a:pt x="1228878" y="133263"/>
              </a:lnTo>
              <a:lnTo>
                <a:pt x="1228878" y="26652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76726-E3BA-44E9-B231-B6305A1FB389}">
      <dsp:nvSpPr>
        <dsp:cNvPr id="0" name=""/>
        <dsp:cNvSpPr/>
      </dsp:nvSpPr>
      <dsp:spPr>
        <a:xfrm>
          <a:off x="2717822" y="998206"/>
          <a:ext cx="588084" cy="266526"/>
        </a:xfrm>
        <a:custGeom>
          <a:avLst/>
          <a:gdLst/>
          <a:ahLst/>
          <a:cxnLst/>
          <a:rect l="0" t="0" r="0" b="0"/>
          <a:pathLst>
            <a:path>
              <a:moveTo>
                <a:pt x="588084" y="0"/>
              </a:moveTo>
              <a:lnTo>
                <a:pt x="588084" y="133263"/>
              </a:lnTo>
              <a:lnTo>
                <a:pt x="0" y="133263"/>
              </a:lnTo>
              <a:lnTo>
                <a:pt x="0" y="26652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A8FDAF-02F2-4CA9-B38F-44FF46FE750B}">
      <dsp:nvSpPr>
        <dsp:cNvPr id="0" name=""/>
        <dsp:cNvSpPr/>
      </dsp:nvSpPr>
      <dsp:spPr>
        <a:xfrm>
          <a:off x="763439" y="998206"/>
          <a:ext cx="2542467" cy="266526"/>
        </a:xfrm>
        <a:custGeom>
          <a:avLst/>
          <a:gdLst/>
          <a:ahLst/>
          <a:cxnLst/>
          <a:rect l="0" t="0" r="0" b="0"/>
          <a:pathLst>
            <a:path>
              <a:moveTo>
                <a:pt x="2542467" y="0"/>
              </a:moveTo>
              <a:lnTo>
                <a:pt x="2542467" y="133263"/>
              </a:lnTo>
              <a:lnTo>
                <a:pt x="0" y="133263"/>
              </a:lnTo>
              <a:lnTo>
                <a:pt x="0" y="26652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BF779-A9C1-4351-ACA7-E24692892DA9}">
      <dsp:nvSpPr>
        <dsp:cNvPr id="0" name=""/>
        <dsp:cNvSpPr/>
      </dsp:nvSpPr>
      <dsp:spPr>
        <a:xfrm>
          <a:off x="2603127" y="363619"/>
          <a:ext cx="1405560" cy="6345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Типы </a:t>
          </a:r>
          <a:br>
            <a:rPr lang="ru-RU" sz="1600" kern="1200" dirty="0"/>
          </a:br>
          <a:r>
            <a:rPr lang="ru-RU" sz="1600" kern="1200" dirty="0"/>
            <a:t>тугоухости</a:t>
          </a:r>
        </a:p>
      </dsp:txBody>
      <dsp:txXfrm>
        <a:off x="2603127" y="363619"/>
        <a:ext cx="1405560" cy="634587"/>
      </dsp:txXfrm>
    </dsp:sp>
    <dsp:sp modelId="{ACF2F357-8806-418C-A182-1D400E7ED1D1}">
      <dsp:nvSpPr>
        <dsp:cNvPr id="0" name=""/>
        <dsp:cNvSpPr/>
      </dsp:nvSpPr>
      <dsp:spPr>
        <a:xfrm>
          <a:off x="2594" y="1264733"/>
          <a:ext cx="1521689" cy="1082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u="sng" kern="1200" dirty="0" err="1"/>
            <a:t>Кондуктивная</a:t>
          </a:r>
          <a:endParaRPr lang="ru-RU" sz="1600" u="sng" kern="1200" dirty="0"/>
        </a:p>
      </dsp:txBody>
      <dsp:txXfrm>
        <a:off x="2594" y="1264733"/>
        <a:ext cx="1521689" cy="1082815"/>
      </dsp:txXfrm>
    </dsp:sp>
    <dsp:sp modelId="{BCE1B060-5008-4D2D-BB9A-0FB3FC68446A}">
      <dsp:nvSpPr>
        <dsp:cNvPr id="0" name=""/>
        <dsp:cNvSpPr/>
      </dsp:nvSpPr>
      <dsp:spPr>
        <a:xfrm>
          <a:off x="1790811" y="1264733"/>
          <a:ext cx="1854023" cy="1082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u="sng" kern="1200" dirty="0"/>
            <a:t>Нейросенсорная</a:t>
          </a:r>
        </a:p>
      </dsp:txBody>
      <dsp:txXfrm>
        <a:off x="1790811" y="1264733"/>
        <a:ext cx="1854023" cy="1082815"/>
      </dsp:txXfrm>
    </dsp:sp>
    <dsp:sp modelId="{F9207F51-6ECA-4A12-84F0-79708E4F44BC}">
      <dsp:nvSpPr>
        <dsp:cNvPr id="0" name=""/>
        <dsp:cNvSpPr/>
      </dsp:nvSpPr>
      <dsp:spPr>
        <a:xfrm>
          <a:off x="3911360" y="1264733"/>
          <a:ext cx="1246849" cy="11060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Центральная</a:t>
          </a:r>
        </a:p>
      </dsp:txBody>
      <dsp:txXfrm>
        <a:off x="3911360" y="1264733"/>
        <a:ext cx="1246849" cy="1106041"/>
      </dsp:txXfrm>
    </dsp:sp>
    <dsp:sp modelId="{5C7EFF96-086D-4EC9-997E-7C6548955230}">
      <dsp:nvSpPr>
        <dsp:cNvPr id="0" name=""/>
        <dsp:cNvSpPr/>
      </dsp:nvSpPr>
      <dsp:spPr>
        <a:xfrm>
          <a:off x="5424737" y="1264733"/>
          <a:ext cx="1184482" cy="1082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Смешанная</a:t>
          </a:r>
        </a:p>
      </dsp:txBody>
      <dsp:txXfrm>
        <a:off x="5424737" y="1264733"/>
        <a:ext cx="1184482" cy="1082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DB5EF-5D8E-47BF-B3DF-87FDB40AA100}">
      <dsp:nvSpPr>
        <dsp:cNvPr id="0" name=""/>
        <dsp:cNvSpPr/>
      </dsp:nvSpPr>
      <dsp:spPr>
        <a:xfrm>
          <a:off x="34064" y="2524957"/>
          <a:ext cx="1719068" cy="1253922"/>
        </a:xfrm>
        <a:prstGeom prst="roundRect">
          <a:avLst>
            <a:gd name="adj" fmla="val 1000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Консультация генетика для определения типа нарушений слуха</a:t>
          </a:r>
        </a:p>
      </dsp:txBody>
      <dsp:txXfrm>
        <a:off x="70790" y="2561683"/>
        <a:ext cx="1645616" cy="1180470"/>
      </dsp:txXfrm>
    </dsp:sp>
    <dsp:sp modelId="{F8D7F7D8-34B0-436C-9C0B-752D64370B32}">
      <dsp:nvSpPr>
        <dsp:cNvPr id="0" name=""/>
        <dsp:cNvSpPr/>
      </dsp:nvSpPr>
      <dsp:spPr>
        <a:xfrm rot="17500715">
          <a:off x="1166209" y="2272459"/>
          <a:ext cx="1861472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1861472" y="1455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2050408" y="2240476"/>
        <a:ext cx="93073" cy="93073"/>
      </dsp:txXfrm>
    </dsp:sp>
    <dsp:sp modelId="{B129B1E2-F8EE-4E00-80B2-1E0B2367A526}">
      <dsp:nvSpPr>
        <dsp:cNvPr id="0" name=""/>
        <dsp:cNvSpPr/>
      </dsp:nvSpPr>
      <dsp:spPr>
        <a:xfrm>
          <a:off x="2440759" y="992339"/>
          <a:ext cx="1719068" cy="85953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Синдромальное</a:t>
          </a:r>
          <a:endParaRPr lang="ru-RU" sz="1600" kern="1200" dirty="0"/>
        </a:p>
      </dsp:txBody>
      <dsp:txXfrm>
        <a:off x="2465934" y="1017514"/>
        <a:ext cx="1668718" cy="809184"/>
      </dsp:txXfrm>
    </dsp:sp>
    <dsp:sp modelId="{9312AF22-9689-41BB-ADDA-43AD46E0A369}">
      <dsp:nvSpPr>
        <dsp:cNvPr id="0" name=""/>
        <dsp:cNvSpPr/>
      </dsp:nvSpPr>
      <dsp:spPr>
        <a:xfrm>
          <a:off x="4159827" y="1407553"/>
          <a:ext cx="687627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687627" y="1455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486450" y="1404916"/>
        <a:ext cx="34381" cy="34381"/>
      </dsp:txXfrm>
    </dsp:sp>
    <dsp:sp modelId="{E068C19D-8A14-44B8-A647-F2A575124297}">
      <dsp:nvSpPr>
        <dsp:cNvPr id="0" name=""/>
        <dsp:cNvSpPr/>
      </dsp:nvSpPr>
      <dsp:spPr>
        <a:xfrm>
          <a:off x="4847454" y="992339"/>
          <a:ext cx="1719068" cy="85953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Выбор метода диагностики в зависимости от предполагаемого синдрома</a:t>
          </a:r>
        </a:p>
      </dsp:txBody>
      <dsp:txXfrm>
        <a:off x="4872629" y="1017514"/>
        <a:ext cx="1668718" cy="809184"/>
      </dsp:txXfrm>
    </dsp:sp>
    <dsp:sp modelId="{4EAF88E7-C441-4805-9E08-D5354F429CB7}">
      <dsp:nvSpPr>
        <dsp:cNvPr id="0" name=""/>
        <dsp:cNvSpPr/>
      </dsp:nvSpPr>
      <dsp:spPr>
        <a:xfrm rot="18289469">
          <a:off x="6308279" y="913321"/>
          <a:ext cx="1204114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1204114" y="1455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880233" y="897771"/>
        <a:ext cx="60205" cy="60205"/>
      </dsp:txXfrm>
    </dsp:sp>
    <dsp:sp modelId="{3EC9BFAF-326B-41B4-A88A-279E24A2A1CF}">
      <dsp:nvSpPr>
        <dsp:cNvPr id="0" name=""/>
        <dsp:cNvSpPr/>
      </dsp:nvSpPr>
      <dsp:spPr>
        <a:xfrm>
          <a:off x="7254150" y="3875"/>
          <a:ext cx="1719068" cy="85953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Хромосомный </a:t>
          </a:r>
          <a:r>
            <a:rPr lang="ru-RU" sz="1400" kern="1200" dirty="0" err="1"/>
            <a:t>микроматричный</a:t>
          </a:r>
          <a:r>
            <a:rPr lang="ru-RU" sz="1400" kern="1200" dirty="0"/>
            <a:t> анализ</a:t>
          </a:r>
        </a:p>
      </dsp:txBody>
      <dsp:txXfrm>
        <a:off x="7279325" y="29050"/>
        <a:ext cx="1668718" cy="809184"/>
      </dsp:txXfrm>
    </dsp:sp>
    <dsp:sp modelId="{9CA84310-6104-4FE3-8E98-F44E44F91B7F}">
      <dsp:nvSpPr>
        <dsp:cNvPr id="0" name=""/>
        <dsp:cNvSpPr/>
      </dsp:nvSpPr>
      <dsp:spPr>
        <a:xfrm>
          <a:off x="6566522" y="1407553"/>
          <a:ext cx="687627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687627" y="1455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893145" y="1404916"/>
        <a:ext cx="34381" cy="34381"/>
      </dsp:txXfrm>
    </dsp:sp>
    <dsp:sp modelId="{7E5CC9A3-4A8F-4F13-852A-C1425E558853}">
      <dsp:nvSpPr>
        <dsp:cNvPr id="0" name=""/>
        <dsp:cNvSpPr/>
      </dsp:nvSpPr>
      <dsp:spPr>
        <a:xfrm>
          <a:off x="7254150" y="992339"/>
          <a:ext cx="1719068" cy="85953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 err="1"/>
            <a:t>Полноэкзомное</a:t>
          </a:r>
          <a:r>
            <a:rPr lang="en-US" sz="1500" kern="1200" dirty="0"/>
            <a:t>/</a:t>
          </a:r>
          <a:r>
            <a:rPr lang="ru-RU" sz="1500" kern="1200" dirty="0"/>
            <a:t> полногеномное секвенирование</a:t>
          </a:r>
        </a:p>
      </dsp:txBody>
      <dsp:txXfrm>
        <a:off x="7279325" y="1017514"/>
        <a:ext cx="1668718" cy="809184"/>
      </dsp:txXfrm>
    </dsp:sp>
    <dsp:sp modelId="{354AC639-DF24-4ED1-9464-DC59A3BF9A9A}">
      <dsp:nvSpPr>
        <dsp:cNvPr id="0" name=""/>
        <dsp:cNvSpPr/>
      </dsp:nvSpPr>
      <dsp:spPr>
        <a:xfrm rot="3310531">
          <a:off x="6308279" y="1901785"/>
          <a:ext cx="1204114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1204114" y="1455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880233" y="1886236"/>
        <a:ext cx="60205" cy="60205"/>
      </dsp:txXfrm>
    </dsp:sp>
    <dsp:sp modelId="{F1C97967-08D9-4FB0-9A58-D72D532A4CFE}">
      <dsp:nvSpPr>
        <dsp:cNvPr id="0" name=""/>
        <dsp:cNvSpPr/>
      </dsp:nvSpPr>
      <dsp:spPr>
        <a:xfrm>
          <a:off x="7254150" y="1980803"/>
          <a:ext cx="1719068" cy="85953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МЧ-ПЦР</a:t>
          </a:r>
          <a:r>
            <a:rPr lang="en-US" sz="1400" kern="1200" dirty="0"/>
            <a:t>, </a:t>
          </a:r>
          <a:r>
            <a:rPr lang="ru-RU" sz="1400" kern="1200" dirty="0"/>
            <a:t>фрагментарный анализ и т.д.</a:t>
          </a:r>
        </a:p>
      </dsp:txBody>
      <dsp:txXfrm>
        <a:off x="7279325" y="2005978"/>
        <a:ext cx="1668718" cy="809184"/>
      </dsp:txXfrm>
    </dsp:sp>
    <dsp:sp modelId="{E82D9C8A-CA4F-42E1-A724-17A99AE317D4}">
      <dsp:nvSpPr>
        <dsp:cNvPr id="0" name=""/>
        <dsp:cNvSpPr/>
      </dsp:nvSpPr>
      <dsp:spPr>
        <a:xfrm rot="2829178">
          <a:off x="1591369" y="3508039"/>
          <a:ext cx="1011151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1011151" y="1455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071666" y="3497314"/>
        <a:ext cx="50557" cy="50557"/>
      </dsp:txXfrm>
    </dsp:sp>
    <dsp:sp modelId="{CE0803D8-504A-422E-83FD-E03DD46151AC}">
      <dsp:nvSpPr>
        <dsp:cNvPr id="0" name=""/>
        <dsp:cNvSpPr/>
      </dsp:nvSpPr>
      <dsp:spPr>
        <a:xfrm>
          <a:off x="2440759" y="3463500"/>
          <a:ext cx="1719068" cy="859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Несиндромальное</a:t>
          </a:r>
          <a:r>
            <a:rPr lang="ru-RU" sz="1400" kern="1200" dirty="0"/>
            <a:t>, нейросенсорное</a:t>
          </a:r>
        </a:p>
      </dsp:txBody>
      <dsp:txXfrm>
        <a:off x="2465934" y="3488675"/>
        <a:ext cx="1668718" cy="809184"/>
      </dsp:txXfrm>
    </dsp:sp>
    <dsp:sp modelId="{89844857-DD53-443F-8B5F-9FA002667827}">
      <dsp:nvSpPr>
        <dsp:cNvPr id="0" name=""/>
        <dsp:cNvSpPr/>
      </dsp:nvSpPr>
      <dsp:spPr>
        <a:xfrm>
          <a:off x="4159827" y="3878713"/>
          <a:ext cx="687627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687627" y="1455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486450" y="3876076"/>
        <a:ext cx="34381" cy="34381"/>
      </dsp:txXfrm>
    </dsp:sp>
    <dsp:sp modelId="{609F4A7E-3F68-4F94-B90B-D3CDF3156314}">
      <dsp:nvSpPr>
        <dsp:cNvPr id="0" name=""/>
        <dsp:cNvSpPr/>
      </dsp:nvSpPr>
      <dsp:spPr>
        <a:xfrm>
          <a:off x="4847454" y="3463500"/>
          <a:ext cx="1719068" cy="859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Частые мутации </a:t>
          </a:r>
          <a:r>
            <a:rPr lang="en-US" sz="1600" kern="1200" dirty="0"/>
            <a:t>GJB2</a:t>
          </a:r>
          <a:r>
            <a:rPr lang="ru-RU" sz="1600" kern="1200" dirty="0"/>
            <a:t> и делеции в </a:t>
          </a:r>
          <a:r>
            <a:rPr lang="en-US" sz="1600" b="0" i="0" kern="1200" dirty="0"/>
            <a:t>DFNB1</a:t>
          </a:r>
          <a:endParaRPr lang="ru-RU" sz="1600" b="0" kern="1200" dirty="0"/>
        </a:p>
      </dsp:txBody>
      <dsp:txXfrm>
        <a:off x="4872629" y="3488675"/>
        <a:ext cx="1668718" cy="809184"/>
      </dsp:txXfrm>
    </dsp:sp>
    <dsp:sp modelId="{40128C8E-FFCB-422A-B613-3C865EB95D5C}">
      <dsp:nvSpPr>
        <dsp:cNvPr id="0" name=""/>
        <dsp:cNvSpPr/>
      </dsp:nvSpPr>
      <dsp:spPr>
        <a:xfrm rot="19457599">
          <a:off x="6486928" y="3631597"/>
          <a:ext cx="846815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846815" y="1455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889166" y="3624980"/>
        <a:ext cx="42340" cy="42340"/>
      </dsp:txXfrm>
    </dsp:sp>
    <dsp:sp modelId="{5C99FCA1-D7E9-4AC5-8610-A35C02B5C32D}">
      <dsp:nvSpPr>
        <dsp:cNvPr id="0" name=""/>
        <dsp:cNvSpPr/>
      </dsp:nvSpPr>
      <dsp:spPr>
        <a:xfrm>
          <a:off x="7254150" y="2969268"/>
          <a:ext cx="1994170" cy="859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Поиск крупных делеций</a:t>
          </a:r>
          <a:r>
            <a:rPr lang="en-US" sz="1400" kern="1200" dirty="0"/>
            <a:t>/</a:t>
          </a:r>
          <a:r>
            <a:rPr lang="ru-RU" sz="1400" kern="1200" dirty="0"/>
            <a:t>дупликаций в гене STRC</a:t>
          </a:r>
        </a:p>
      </dsp:txBody>
      <dsp:txXfrm>
        <a:off x="7279325" y="2994443"/>
        <a:ext cx="1943820" cy="809184"/>
      </dsp:txXfrm>
    </dsp:sp>
    <dsp:sp modelId="{DBCB5A69-E5A4-4EA8-96C3-E60EB24A9AEB}">
      <dsp:nvSpPr>
        <dsp:cNvPr id="0" name=""/>
        <dsp:cNvSpPr/>
      </dsp:nvSpPr>
      <dsp:spPr>
        <a:xfrm>
          <a:off x="9248320" y="3384481"/>
          <a:ext cx="687627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687627" y="1455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9574943" y="3381844"/>
        <a:ext cx="34381" cy="34381"/>
      </dsp:txXfrm>
    </dsp:sp>
    <dsp:sp modelId="{944F4AAC-9DD0-442F-9AAD-BBF4FED33FD2}">
      <dsp:nvSpPr>
        <dsp:cNvPr id="0" name=""/>
        <dsp:cNvSpPr/>
      </dsp:nvSpPr>
      <dsp:spPr>
        <a:xfrm>
          <a:off x="9935947" y="2969268"/>
          <a:ext cx="1719068" cy="859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Секвенирование многих генов (панель</a:t>
          </a:r>
          <a:r>
            <a:rPr lang="en-US" sz="1400" kern="1200" dirty="0"/>
            <a:t>/</a:t>
          </a:r>
          <a:r>
            <a:rPr lang="ru-RU" sz="1400" kern="1200" dirty="0" err="1"/>
            <a:t>экзом</a:t>
          </a:r>
          <a:r>
            <a:rPr lang="ru-RU" sz="1400" kern="1200" dirty="0"/>
            <a:t>)</a:t>
          </a:r>
        </a:p>
      </dsp:txBody>
      <dsp:txXfrm>
        <a:off x="9961122" y="2994443"/>
        <a:ext cx="1668718" cy="809184"/>
      </dsp:txXfrm>
    </dsp:sp>
    <dsp:sp modelId="{CA89D34B-9BC7-49A2-AB75-431250F9AC50}">
      <dsp:nvSpPr>
        <dsp:cNvPr id="0" name=""/>
        <dsp:cNvSpPr/>
      </dsp:nvSpPr>
      <dsp:spPr>
        <a:xfrm rot="2142401">
          <a:off x="6486928" y="4125829"/>
          <a:ext cx="846815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846815" y="1455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889166" y="4119212"/>
        <a:ext cx="42340" cy="42340"/>
      </dsp:txXfrm>
    </dsp:sp>
    <dsp:sp modelId="{00DC57FA-D0B7-45DE-93EC-FD850EE2D28B}">
      <dsp:nvSpPr>
        <dsp:cNvPr id="0" name=""/>
        <dsp:cNvSpPr/>
      </dsp:nvSpPr>
      <dsp:spPr>
        <a:xfrm>
          <a:off x="7254150" y="3957732"/>
          <a:ext cx="1919648" cy="859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Если выявлена одна мутация – секвенирование по </a:t>
          </a:r>
          <a:r>
            <a:rPr lang="ru-RU" sz="1200" kern="1200" dirty="0" err="1"/>
            <a:t>Сэнгеру</a:t>
          </a:r>
          <a:r>
            <a:rPr lang="ru-RU" sz="1200" kern="1200" dirty="0"/>
            <a:t> всего гена </a:t>
          </a:r>
          <a:r>
            <a:rPr lang="en-US" sz="1200" kern="1200" dirty="0"/>
            <a:t>GJB2</a:t>
          </a:r>
          <a:endParaRPr lang="ru-RU" sz="1200" kern="1200" dirty="0"/>
        </a:p>
      </dsp:txBody>
      <dsp:txXfrm>
        <a:off x="7279325" y="3982907"/>
        <a:ext cx="1869298" cy="809184"/>
      </dsp:txXfrm>
    </dsp:sp>
    <dsp:sp modelId="{22CCDED7-D6FE-4E9B-AB79-435903D64B54}">
      <dsp:nvSpPr>
        <dsp:cNvPr id="0" name=""/>
        <dsp:cNvSpPr/>
      </dsp:nvSpPr>
      <dsp:spPr>
        <a:xfrm rot="4099285">
          <a:off x="1166209" y="4002271"/>
          <a:ext cx="1861472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1861472" y="1455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2050408" y="3970288"/>
        <a:ext cx="93073" cy="93073"/>
      </dsp:txXfrm>
    </dsp:sp>
    <dsp:sp modelId="{11CE64AC-EE02-4075-AFAD-76B357E05172}">
      <dsp:nvSpPr>
        <dsp:cNvPr id="0" name=""/>
        <dsp:cNvSpPr/>
      </dsp:nvSpPr>
      <dsp:spPr>
        <a:xfrm>
          <a:off x="2440759" y="4451964"/>
          <a:ext cx="1719068" cy="85953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400" b="0" i="0" u="none" kern="1200" dirty="0"/>
            <a:t>Исключение ненаследственной природы заболевания</a:t>
          </a:r>
        </a:p>
      </dsp:txBody>
      <dsp:txXfrm>
        <a:off x="2465934" y="4477139"/>
        <a:ext cx="1668718" cy="8091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89956-47C0-47CB-8750-D846C5BAFFC2}">
      <dsp:nvSpPr>
        <dsp:cNvPr id="0" name=""/>
        <dsp:cNvSpPr/>
      </dsp:nvSpPr>
      <dsp:spPr>
        <a:xfrm>
          <a:off x="199990" y="0"/>
          <a:ext cx="3178085" cy="6241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Мутация, возникшая у ребенка случайно (АД)</a:t>
          </a:r>
          <a:endParaRPr lang="ru-RU" sz="1600" i="1" kern="1200" dirty="0"/>
        </a:p>
      </dsp:txBody>
      <dsp:txXfrm>
        <a:off x="218269" y="18279"/>
        <a:ext cx="3141527" cy="587548"/>
      </dsp:txXfrm>
    </dsp:sp>
    <dsp:sp modelId="{C980D1F3-0EF4-467E-8946-15A3CE87DDCE}">
      <dsp:nvSpPr>
        <dsp:cNvPr id="0" name=""/>
        <dsp:cNvSpPr/>
      </dsp:nvSpPr>
      <dsp:spPr>
        <a:xfrm>
          <a:off x="3646583" y="177745"/>
          <a:ext cx="571740" cy="2686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3646583" y="231468"/>
        <a:ext cx="491156" cy="161169"/>
      </dsp:txXfrm>
    </dsp:sp>
    <dsp:sp modelId="{CDA98F27-5593-40E5-88FA-6AD0DCB73ED8}">
      <dsp:nvSpPr>
        <dsp:cNvPr id="0" name=""/>
        <dsp:cNvSpPr/>
      </dsp:nvSpPr>
      <dsp:spPr>
        <a:xfrm>
          <a:off x="4454539" y="0"/>
          <a:ext cx="3178085" cy="6241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Риск повтора </a:t>
          </a:r>
          <a:r>
            <a:rPr lang="en-US" sz="1800" kern="1200" dirty="0"/>
            <a:t>&lt;</a:t>
          </a:r>
          <a:r>
            <a:rPr lang="ru-RU" sz="1800" kern="1200" dirty="0"/>
            <a:t>1</a:t>
          </a:r>
          <a:r>
            <a:rPr lang="en-US" sz="1800" kern="1200" dirty="0"/>
            <a:t>%</a:t>
          </a:r>
          <a:r>
            <a:rPr lang="ru-RU" sz="1800" kern="1200" dirty="0"/>
            <a:t>*</a:t>
          </a:r>
        </a:p>
      </dsp:txBody>
      <dsp:txXfrm>
        <a:off x="4472818" y="18279"/>
        <a:ext cx="3141527" cy="5875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89956-47C0-47CB-8750-D846C5BAFFC2}">
      <dsp:nvSpPr>
        <dsp:cNvPr id="0" name=""/>
        <dsp:cNvSpPr/>
      </dsp:nvSpPr>
      <dsp:spPr>
        <a:xfrm>
          <a:off x="173376" y="0"/>
          <a:ext cx="3379376" cy="73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Нарушение слуха ввиду совместного носительства мутаций родителями (АР)</a:t>
          </a:r>
        </a:p>
      </dsp:txBody>
      <dsp:txXfrm>
        <a:off x="194781" y="21405"/>
        <a:ext cx="3336566" cy="688024"/>
      </dsp:txXfrm>
    </dsp:sp>
    <dsp:sp modelId="{C980D1F3-0EF4-467E-8946-15A3CE87DDCE}">
      <dsp:nvSpPr>
        <dsp:cNvPr id="0" name=""/>
        <dsp:cNvSpPr/>
      </dsp:nvSpPr>
      <dsp:spPr>
        <a:xfrm>
          <a:off x="3733582" y="251290"/>
          <a:ext cx="615189" cy="228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3733582" y="296941"/>
        <a:ext cx="546713" cy="136952"/>
      </dsp:txXfrm>
    </dsp:sp>
    <dsp:sp modelId="{CDA98F27-5593-40E5-88FA-6AD0DCB73ED8}">
      <dsp:nvSpPr>
        <dsp:cNvPr id="0" name=""/>
        <dsp:cNvSpPr/>
      </dsp:nvSpPr>
      <dsp:spPr>
        <a:xfrm>
          <a:off x="4501150" y="0"/>
          <a:ext cx="3051306" cy="73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Риск повтора </a:t>
          </a:r>
          <a:r>
            <a:rPr lang="en-US" sz="1400" kern="1200" dirty="0"/>
            <a:t>- </a:t>
          </a:r>
          <a:r>
            <a:rPr lang="ru-RU" sz="1400" kern="1200" dirty="0"/>
            <a:t>25%</a:t>
          </a:r>
          <a:r>
            <a:rPr lang="en-US" sz="1400" kern="1200" dirty="0"/>
            <a:t> </a:t>
          </a:r>
          <a:r>
            <a:rPr lang="ru-RU" sz="1400" kern="1200" dirty="0"/>
            <a:t>при </a:t>
          </a:r>
          <a:r>
            <a:rPr lang="ru-RU" sz="1400" u="sng" kern="1200" dirty="0"/>
            <a:t>каждой беременности</a:t>
          </a:r>
        </a:p>
      </dsp:txBody>
      <dsp:txXfrm>
        <a:off x="4522555" y="21405"/>
        <a:ext cx="3008496" cy="6880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89956-47C0-47CB-8750-D846C5BAFFC2}">
      <dsp:nvSpPr>
        <dsp:cNvPr id="0" name=""/>
        <dsp:cNvSpPr/>
      </dsp:nvSpPr>
      <dsp:spPr>
        <a:xfrm>
          <a:off x="0" y="0"/>
          <a:ext cx="3233665" cy="740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Нарушение слуха у мальчика ввиду носительства мутации мамой (Х-сцепленный тип)</a:t>
          </a:r>
        </a:p>
      </dsp:txBody>
      <dsp:txXfrm>
        <a:off x="21689" y="21689"/>
        <a:ext cx="3190287" cy="697132"/>
      </dsp:txXfrm>
    </dsp:sp>
    <dsp:sp modelId="{C980D1F3-0EF4-467E-8946-15A3CE87DDCE}">
      <dsp:nvSpPr>
        <dsp:cNvPr id="0" name=""/>
        <dsp:cNvSpPr/>
      </dsp:nvSpPr>
      <dsp:spPr>
        <a:xfrm>
          <a:off x="3568673" y="247122"/>
          <a:ext cx="667322" cy="246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3568673" y="296375"/>
        <a:ext cx="593443" cy="147758"/>
      </dsp:txXfrm>
    </dsp:sp>
    <dsp:sp modelId="{CDA98F27-5593-40E5-88FA-6AD0DCB73ED8}">
      <dsp:nvSpPr>
        <dsp:cNvPr id="0" name=""/>
        <dsp:cNvSpPr/>
      </dsp:nvSpPr>
      <dsp:spPr>
        <a:xfrm>
          <a:off x="4532052" y="0"/>
          <a:ext cx="2919740" cy="740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Риск повтора до 50% у мальчиков</a:t>
          </a:r>
        </a:p>
      </dsp:txBody>
      <dsp:txXfrm>
        <a:off x="4553741" y="21689"/>
        <a:ext cx="2876362" cy="6971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6A20F-95F1-49A9-98A0-6C7E116A33A1}">
      <dsp:nvSpPr>
        <dsp:cNvPr id="0" name=""/>
        <dsp:cNvSpPr/>
      </dsp:nvSpPr>
      <dsp:spPr>
        <a:xfrm>
          <a:off x="14957" y="0"/>
          <a:ext cx="2873022" cy="74727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Самостоятельная беременность </a:t>
          </a:r>
        </a:p>
      </dsp:txBody>
      <dsp:txXfrm>
        <a:off x="36844" y="21887"/>
        <a:ext cx="2829248" cy="703502"/>
      </dsp:txXfrm>
    </dsp:sp>
    <dsp:sp modelId="{0FFB9D1F-4323-4C9C-8669-D3DA0E44EF90}">
      <dsp:nvSpPr>
        <dsp:cNvPr id="0" name=""/>
        <dsp:cNvSpPr/>
      </dsp:nvSpPr>
      <dsp:spPr>
        <a:xfrm>
          <a:off x="3175282" y="17383"/>
          <a:ext cx="609080" cy="712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3175282" y="159885"/>
        <a:ext cx="426356" cy="427505"/>
      </dsp:txXfrm>
    </dsp:sp>
    <dsp:sp modelId="{DB4AAC34-AED6-459A-9180-339C5BF6B02D}">
      <dsp:nvSpPr>
        <dsp:cNvPr id="0" name=""/>
        <dsp:cNvSpPr/>
      </dsp:nvSpPr>
      <dsp:spPr>
        <a:xfrm>
          <a:off x="4037188" y="0"/>
          <a:ext cx="2873022" cy="74727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227502"/>
            <a:satOff val="4255"/>
            <a:lumOff val="135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Инвазивная диагностика плода с 11 недель (БВХ)</a:t>
          </a:r>
        </a:p>
      </dsp:txBody>
      <dsp:txXfrm>
        <a:off x="4059075" y="21887"/>
        <a:ext cx="2829248" cy="703502"/>
      </dsp:txXfrm>
    </dsp:sp>
    <dsp:sp modelId="{391181C3-FEEB-40A6-AC49-9897F1F9D844}">
      <dsp:nvSpPr>
        <dsp:cNvPr id="0" name=""/>
        <dsp:cNvSpPr/>
      </dsp:nvSpPr>
      <dsp:spPr>
        <a:xfrm>
          <a:off x="7197513" y="17383"/>
          <a:ext cx="609080" cy="712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55061"/>
            <a:satOff val="1136"/>
            <a:lumOff val="243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7197513" y="159885"/>
        <a:ext cx="426356" cy="427505"/>
      </dsp:txXfrm>
    </dsp:sp>
    <dsp:sp modelId="{0893BF23-F1C1-4B4B-B68A-F6E371A9805E}">
      <dsp:nvSpPr>
        <dsp:cNvPr id="0" name=""/>
        <dsp:cNvSpPr/>
      </dsp:nvSpPr>
      <dsp:spPr>
        <a:xfrm>
          <a:off x="8059420" y="0"/>
          <a:ext cx="2873022" cy="74727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455004"/>
            <a:satOff val="8510"/>
            <a:lumOff val="271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Прерывание беременности в случае выявления мутаций у плода</a:t>
          </a:r>
        </a:p>
      </dsp:txBody>
      <dsp:txXfrm>
        <a:off x="8081307" y="21887"/>
        <a:ext cx="2829248" cy="7035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6A20F-95F1-49A9-98A0-6C7E116A33A1}">
      <dsp:nvSpPr>
        <dsp:cNvPr id="0" name=""/>
        <dsp:cNvSpPr/>
      </dsp:nvSpPr>
      <dsp:spPr>
        <a:xfrm>
          <a:off x="14957" y="0"/>
          <a:ext cx="2873022" cy="74727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ЭКО с ПГТ-М</a:t>
          </a:r>
        </a:p>
      </dsp:txBody>
      <dsp:txXfrm>
        <a:off x="36844" y="21887"/>
        <a:ext cx="2829248" cy="703502"/>
      </dsp:txXfrm>
    </dsp:sp>
    <dsp:sp modelId="{0FFB9D1F-4323-4C9C-8669-D3DA0E44EF90}">
      <dsp:nvSpPr>
        <dsp:cNvPr id="0" name=""/>
        <dsp:cNvSpPr/>
      </dsp:nvSpPr>
      <dsp:spPr>
        <a:xfrm>
          <a:off x="3175282" y="17383"/>
          <a:ext cx="609080" cy="712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3175282" y="159885"/>
        <a:ext cx="426356" cy="427505"/>
      </dsp:txXfrm>
    </dsp:sp>
    <dsp:sp modelId="{DB4AAC34-AED6-459A-9180-339C5BF6B02D}">
      <dsp:nvSpPr>
        <dsp:cNvPr id="0" name=""/>
        <dsp:cNvSpPr/>
      </dsp:nvSpPr>
      <dsp:spPr>
        <a:xfrm>
          <a:off x="4037188" y="0"/>
          <a:ext cx="2873022" cy="74727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227502"/>
            <a:satOff val="4255"/>
            <a:lumOff val="135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Разработка индивидуальной тест-системы эмбрионов</a:t>
          </a:r>
        </a:p>
      </dsp:txBody>
      <dsp:txXfrm>
        <a:off x="4059075" y="21887"/>
        <a:ext cx="2829248" cy="703502"/>
      </dsp:txXfrm>
    </dsp:sp>
    <dsp:sp modelId="{391181C3-FEEB-40A6-AC49-9897F1F9D844}">
      <dsp:nvSpPr>
        <dsp:cNvPr id="0" name=""/>
        <dsp:cNvSpPr/>
      </dsp:nvSpPr>
      <dsp:spPr>
        <a:xfrm>
          <a:off x="7197513" y="17383"/>
          <a:ext cx="609080" cy="712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55061"/>
            <a:satOff val="1136"/>
            <a:lumOff val="243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7197513" y="159885"/>
        <a:ext cx="426356" cy="427505"/>
      </dsp:txXfrm>
    </dsp:sp>
    <dsp:sp modelId="{0893BF23-F1C1-4B4B-B68A-F6E371A9805E}">
      <dsp:nvSpPr>
        <dsp:cNvPr id="0" name=""/>
        <dsp:cNvSpPr/>
      </dsp:nvSpPr>
      <dsp:spPr>
        <a:xfrm>
          <a:off x="8059420" y="0"/>
          <a:ext cx="2873022" cy="74727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455004"/>
            <a:satOff val="8510"/>
            <a:lumOff val="271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Перенос эмбриона без семейных мутаций</a:t>
          </a:r>
        </a:p>
      </dsp:txBody>
      <dsp:txXfrm>
        <a:off x="8081307" y="21887"/>
        <a:ext cx="2829248" cy="703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56EA5-1645-4AAE-805B-516A7B4EB71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D3822-3A74-4C74-B1F1-4D39AD2FF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24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D3822-3A74-4C74-B1F1-4D39AD2FF59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736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D3822-3A74-4C74-B1F1-4D39AD2FF59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39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DA734-6BDB-ADC5-05D9-D5FA2F004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F1A7CA-1BB7-AD40-4B9B-64EC8AF41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40D96B-BECD-88CD-4C06-B68FBA110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D497-08F1-431F-82F4-061159E7A622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5002FA-CB85-4E64-EE53-B96F88496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3DE2C4-1086-9115-7314-F2F05F7C1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3980-336B-4B5D-A3E1-2F906EB20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26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276C4-2EF2-12AD-8965-2C58C464E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6F826E-3B57-1537-D53A-1E5A16B23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BF3B8B-34F4-241F-94EA-D80E1731C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D497-08F1-431F-82F4-061159E7A622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2502F-BBB8-CDC9-8459-DFE578C15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4C47B3-C5C5-36B9-8FDA-7DC687397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3980-336B-4B5D-A3E1-2F906EB20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63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DA6DCD5-0F52-B78B-BCF0-6F848C61E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E7DC27-C7F9-BBF4-E814-B05010B1A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779C70-F652-F04D-4681-2BF72DC3E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D497-08F1-431F-82F4-061159E7A622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33AF9A-7F03-9A18-1D42-5DD42A99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9A1137-F6E9-9D4F-C97B-AECA14434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3980-336B-4B5D-A3E1-2F906EB20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44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D9D9E-AC15-F0C6-346D-EC31436B0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D940E5-3D2E-6F9F-B7CD-E8DECD569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8243DA-1E56-15E8-A1BC-6B0BA43C8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D497-08F1-431F-82F4-061159E7A622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23083C-B694-8A15-BC24-EDDCA821F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7A8CBB-9EC1-7D9A-165D-C89FFB365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3980-336B-4B5D-A3E1-2F906EB20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65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C9EE0-D077-CFEE-850D-38CD8E0B6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CAD574-32B1-8EAE-1E63-A63B302DC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E586CF-559E-E854-E106-1B08DC112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D497-08F1-431F-82F4-061159E7A622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7166EB-ECA7-D537-62ED-FE342F5C6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2E4F01-C25A-8CAA-47CA-1939A3BE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3980-336B-4B5D-A3E1-2F906EB20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89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125547-08A3-DEB8-0B7F-C0B9DE790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0180C6-0C09-BB8D-3E1C-7E36262FF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2480D8-4294-F785-6EE4-ADFCC6E57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68CCCD-E8A3-803F-96AE-1F7E18815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D497-08F1-431F-82F4-061159E7A622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B3571A-AEC2-70DA-7661-7EFF4271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66499B-0197-02DE-FF58-419F49C92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3980-336B-4B5D-A3E1-2F906EB20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1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17236-5D6C-C18B-622B-3553D72BF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1FCD78-345A-EDD5-2755-7E99172EE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F94081-9132-311B-7EBD-F7022C82C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AC8CB9-3F81-D909-74FA-C93CE6B759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D6BACF-647D-B220-7505-5474CBE4CA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3DFEB8E-0003-3BD6-A1DB-08290A29E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D497-08F1-431F-82F4-061159E7A622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B1DDF0A-CE6F-5101-0DC9-4441796C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48BE14-8261-F3FE-8A77-17C24EB18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3980-336B-4B5D-A3E1-2F906EB20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15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AF0A31-600D-B51C-3563-D7C07F421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44455D-4E0E-0691-AC97-8B86311E2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D497-08F1-431F-82F4-061159E7A622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52CA49-D515-884B-652F-448C40971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CFF4F7-4668-E9E0-CB6C-D94AFC97F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3980-336B-4B5D-A3E1-2F906EB20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44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EAF56C-AD43-AABD-A603-B9CD466C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D497-08F1-431F-82F4-061159E7A622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54438D3-F684-0055-F7BF-2A422E9C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C66F07-6413-7713-5474-A6A1BAB8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3980-336B-4B5D-A3E1-2F906EB20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977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537EF-995B-AFFD-9ABC-6D79C71B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453486-AA0A-8A96-91B3-9C4C90257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36CEA0-DEB9-37B3-92FB-591A2BA36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6021E1-BBC2-0D19-9E78-349E1E19E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D497-08F1-431F-82F4-061159E7A622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C31D92-8326-1348-B87F-3B824E3E3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C8D5ED-FD50-9959-605A-567841B0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3980-336B-4B5D-A3E1-2F906EB20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19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C06C3-DE43-A53D-0D7E-F685DE4AF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8F23DA-4F2B-EDF0-A054-416A415358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B1C931-B5CF-A1C7-3169-548A4F440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848BD9-5CE2-028C-2D38-61104D0D4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D497-08F1-431F-82F4-061159E7A622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63D114-B650-9C02-E927-6235EEB10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37D507-310D-EC99-8B2B-C855FD534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3980-336B-4B5D-A3E1-2F906EB20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70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B64FE-0295-8339-FC9D-FEDC3345A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B6E02E-081E-9112-107C-470E67CF9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E0AC66-448B-3B51-398E-1DB92D48F8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7FD497-08F1-431F-82F4-061159E7A622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070157-F3A7-D6CD-CC68-09C1BA930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F03090-00D2-9821-6D6C-2BDC36A20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F43980-336B-4B5D-A3E1-2F906EB20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2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26" Type="http://schemas.microsoft.com/office/2007/relationships/diagramDrawing" Target="../diagrams/drawing7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5" Type="http://schemas.openxmlformats.org/officeDocument/2006/relationships/diagramColors" Target="../diagrams/colors7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24" Type="http://schemas.openxmlformats.org/officeDocument/2006/relationships/diagramQuickStyle" Target="../diagrams/quickStyle7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23" Type="http://schemas.openxmlformats.org/officeDocument/2006/relationships/diagramLayout" Target="../diagrams/layout7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Relationship Id="rId22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Нарушения слуха и генетика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319" y="4463143"/>
            <a:ext cx="11830852" cy="1719942"/>
          </a:xfrm>
        </p:spPr>
        <p:txBody>
          <a:bodyPr>
            <a:normAutofit/>
          </a:bodyPr>
          <a:lstStyle/>
          <a:p>
            <a:r>
              <a:rPr lang="ru-RU" sz="3500" b="1" dirty="0"/>
              <a:t>Ковальская Валерия</a:t>
            </a:r>
          </a:p>
          <a:p>
            <a:r>
              <a:rPr lang="ru-RU" dirty="0"/>
              <a:t>Врач-генетик </a:t>
            </a:r>
            <a:r>
              <a:rPr lang="en-US" dirty="0" err="1"/>
              <a:t>DocDeti</a:t>
            </a:r>
            <a:r>
              <a:rPr lang="en-US" dirty="0"/>
              <a:t>, </a:t>
            </a:r>
            <a:r>
              <a:rPr lang="ru-RU" dirty="0"/>
              <a:t>сети клиник «Центр ЭКО»</a:t>
            </a:r>
            <a:br>
              <a:rPr lang="ru-RU" dirty="0"/>
            </a:br>
            <a:r>
              <a:rPr lang="ru-RU" dirty="0"/>
              <a:t>Научный сотрудник МГНЦ им. Бочкова</a:t>
            </a:r>
          </a:p>
        </p:txBody>
      </p:sp>
    </p:spTree>
    <p:extLst>
      <p:ext uri="{BB962C8B-B14F-4D97-AF65-F5344CB8AC3E}">
        <p14:creationId xmlns:p14="http://schemas.microsoft.com/office/powerpoint/2010/main" val="3424905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1665C-A448-1776-7710-777CCA5EC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6B207-5DFE-1DAF-3786-943C9EEA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Ген </a:t>
            </a:r>
            <a:r>
              <a:rPr lang="en-US" i="1" dirty="0"/>
              <a:t>STRC</a:t>
            </a:r>
            <a:endParaRPr lang="ru-RU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80B9E6-9B2D-0403-DDC8-0963E4149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1680" y="1337944"/>
            <a:ext cx="8707120" cy="5205095"/>
          </a:xfrm>
        </p:spPr>
        <p:txBody>
          <a:bodyPr/>
          <a:lstStyle/>
          <a:p>
            <a:r>
              <a:rPr lang="ru-RU" sz="2400" dirty="0"/>
              <a:t>Нейросенсорная, двусторонняя, </a:t>
            </a:r>
            <a:r>
              <a:rPr lang="ru-RU" sz="2400" dirty="0" err="1"/>
              <a:t>несиндромальная</a:t>
            </a:r>
            <a:r>
              <a:rPr lang="ru-RU" sz="2400" dirty="0"/>
              <a:t>, </a:t>
            </a:r>
            <a:r>
              <a:rPr lang="ru-RU" sz="2400" u="sng" dirty="0"/>
              <a:t>рецессивная</a:t>
            </a:r>
            <a:r>
              <a:rPr lang="ru-RU" sz="2400" dirty="0"/>
              <a:t> тугоухость – </a:t>
            </a:r>
            <a:r>
              <a:rPr lang="ru-RU" sz="2400" b="1" dirty="0"/>
              <a:t>вторая по частоте, 30%</a:t>
            </a:r>
            <a:endParaRPr lang="en-US" sz="2400" b="1" dirty="0"/>
          </a:p>
          <a:p>
            <a:r>
              <a:rPr lang="ru-RU" sz="2400" dirty="0"/>
              <a:t>В гене </a:t>
            </a:r>
            <a:r>
              <a:rPr lang="ru-RU" sz="2400" u="sng" dirty="0"/>
              <a:t>80%</a:t>
            </a:r>
            <a:r>
              <a:rPr lang="ru-RU" sz="2400" dirty="0"/>
              <a:t> - протяженные делеции, которые «не видно» ни панелью, ни </a:t>
            </a:r>
            <a:r>
              <a:rPr lang="ru-RU" sz="2400" dirty="0" err="1"/>
              <a:t>экзомом</a:t>
            </a:r>
            <a:r>
              <a:rPr lang="ru-RU" sz="2400" dirty="0"/>
              <a:t> (нужен </a:t>
            </a:r>
            <a:r>
              <a:rPr lang="en-US" sz="2400" dirty="0"/>
              <a:t>MLPA</a:t>
            </a:r>
            <a:r>
              <a:rPr lang="ru-RU" sz="2400" dirty="0"/>
              <a:t>!</a:t>
            </a:r>
            <a:r>
              <a:rPr lang="en-US" sz="2400" dirty="0"/>
              <a:t>)</a:t>
            </a:r>
          </a:p>
          <a:p>
            <a:r>
              <a:rPr lang="ru-RU" sz="2400" dirty="0"/>
              <a:t>Тяжесть различна, но обычно от легкой до умеренной с тенденцией к прогрессированию (часто новорожденные проходят </a:t>
            </a:r>
            <a:r>
              <a:rPr lang="ru-RU" sz="2400" dirty="0" err="1"/>
              <a:t>аудиоскрининг</a:t>
            </a:r>
            <a:r>
              <a:rPr lang="ru-RU" sz="2400" dirty="0"/>
              <a:t>)</a:t>
            </a:r>
          </a:p>
          <a:p>
            <a:r>
              <a:rPr lang="ru-RU" sz="2400" dirty="0"/>
              <a:t>Мальчики с двумя делециями, затрагивающими </a:t>
            </a:r>
            <a:r>
              <a:rPr lang="en-US" sz="2400" i="1" dirty="0"/>
              <a:t>STRC</a:t>
            </a:r>
            <a:r>
              <a:rPr lang="ru-RU" sz="2400" i="1" dirty="0"/>
              <a:t> + </a:t>
            </a:r>
            <a:r>
              <a:rPr lang="en-US" sz="2400" i="1" dirty="0"/>
              <a:t>CATSPER2</a:t>
            </a:r>
            <a:r>
              <a:rPr lang="ru-RU" sz="2400" i="1" dirty="0"/>
              <a:t> </a:t>
            </a:r>
            <a:r>
              <a:rPr lang="ru-RU" sz="2400" dirty="0"/>
              <a:t>имеют риск развития бесплодия в дальнейшем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BC6B56-35CD-84EA-D8B4-468A07137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139" y="5520056"/>
            <a:ext cx="10764861" cy="7741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6DDB6F5-1B23-E60E-48F7-C0D02A760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7" b="15704"/>
          <a:stretch>
            <a:fillRect/>
          </a:stretch>
        </p:blipFill>
        <p:spPr>
          <a:xfrm>
            <a:off x="436880" y="1258251"/>
            <a:ext cx="2657707" cy="290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17FA3-40AC-5DA6-251B-BAC255C35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60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Синдром </a:t>
            </a:r>
            <a:r>
              <a:rPr lang="ru-RU" dirty="0" err="1"/>
              <a:t>Пендреда</a:t>
            </a:r>
            <a:r>
              <a:rPr lang="en-US" dirty="0"/>
              <a:t> (</a:t>
            </a:r>
            <a:r>
              <a:rPr lang="ru-RU" dirty="0"/>
              <a:t>ген </a:t>
            </a:r>
            <a:r>
              <a:rPr lang="en-US" i="1" dirty="0"/>
              <a:t>SLC26A4</a:t>
            </a:r>
            <a:r>
              <a:rPr lang="en-US" dirty="0"/>
              <a:t>, </a:t>
            </a:r>
            <a:r>
              <a:rPr lang="ru-RU" dirty="0"/>
              <a:t>АР)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1F027B-7C9B-5817-A03B-F3E9EEDF1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80" y="1467168"/>
            <a:ext cx="7061200" cy="4709795"/>
          </a:xfrm>
        </p:spPr>
        <p:txBody>
          <a:bodyPr>
            <a:normAutofit/>
          </a:bodyPr>
          <a:lstStyle/>
          <a:p>
            <a:r>
              <a:rPr lang="ru-RU" sz="2000" dirty="0"/>
              <a:t>Сочетание двусторонней нейросенсорной тугоухости и увеличения ЩЖ (+</a:t>
            </a:r>
            <a:r>
              <a:rPr lang="ru-RU" sz="2000" dirty="0" err="1"/>
              <a:t>гипотреоз</a:t>
            </a:r>
            <a:r>
              <a:rPr lang="ru-RU" sz="2000" dirty="0"/>
              <a:t>)</a:t>
            </a:r>
          </a:p>
          <a:p>
            <a:pPr algn="just"/>
            <a:r>
              <a:rPr lang="ru-RU" sz="2000" u="sng" dirty="0"/>
              <a:t>Клинические проявления у детей </a:t>
            </a:r>
            <a:r>
              <a:rPr lang="ru-RU" sz="2000" dirty="0"/>
              <a:t>практически неотличимы от </a:t>
            </a:r>
            <a:r>
              <a:rPr lang="ru-RU" sz="2000" dirty="0" err="1"/>
              <a:t>несиндромальной</a:t>
            </a:r>
            <a:r>
              <a:rPr lang="ru-RU" sz="2000" dirty="0"/>
              <a:t> тугоухости</a:t>
            </a:r>
          </a:p>
          <a:p>
            <a:pPr algn="just"/>
            <a:r>
              <a:rPr lang="ru-RU" sz="2000" dirty="0"/>
              <a:t>Часто это тяжелая форма нарушений слуха уже к 3 годам</a:t>
            </a:r>
            <a:r>
              <a:rPr lang="en-US" sz="2000" dirty="0"/>
              <a:t> (</a:t>
            </a:r>
            <a:r>
              <a:rPr lang="ru-RU" sz="2000" dirty="0"/>
              <a:t>хоть новорожденные могут и пройти </a:t>
            </a:r>
            <a:r>
              <a:rPr lang="ru-RU" sz="2000" dirty="0" err="1"/>
              <a:t>аудиоскрининг</a:t>
            </a:r>
            <a:r>
              <a:rPr lang="ru-RU" sz="2000" dirty="0"/>
              <a:t>)</a:t>
            </a:r>
          </a:p>
          <a:p>
            <a:pPr algn="just"/>
            <a:r>
              <a:rPr lang="ru-RU" sz="2000" dirty="0"/>
              <a:t>Нарушение слуха сопровождается аномальным развитием костного лабиринта и сочетается нарушением вестибулярной функции</a:t>
            </a:r>
          </a:p>
          <a:p>
            <a:pPr algn="just"/>
            <a:r>
              <a:rPr lang="ru-RU" sz="2000" dirty="0"/>
              <a:t>Частая мутация в </a:t>
            </a:r>
            <a:r>
              <a:rPr lang="en-US" sz="2000" dirty="0"/>
              <a:t>SLC26A4</a:t>
            </a:r>
            <a:r>
              <a:rPr lang="ru-RU" sz="2000" dirty="0"/>
              <a:t> есть, но у </a:t>
            </a:r>
            <a:r>
              <a:rPr lang="ru-RU" sz="2000" b="1" dirty="0"/>
              <a:t>российских</a:t>
            </a:r>
            <a:r>
              <a:rPr lang="ru-RU" sz="2000" dirty="0"/>
              <a:t> пациентов почти не выявляется, поэтому ген нужно исследовать целиком</a:t>
            </a:r>
            <a:r>
              <a:rPr lang="en-US" sz="2000" dirty="0"/>
              <a:t> (</a:t>
            </a:r>
            <a:r>
              <a:rPr lang="ru-RU" sz="2000" dirty="0"/>
              <a:t>панель, </a:t>
            </a:r>
            <a:r>
              <a:rPr lang="ru-RU" sz="2000" dirty="0" err="1"/>
              <a:t>экзом</a:t>
            </a:r>
            <a:r>
              <a:rPr lang="ru-RU" sz="2000" dirty="0"/>
              <a:t>)</a:t>
            </a:r>
          </a:p>
          <a:p>
            <a:pPr algn="just"/>
            <a:r>
              <a:rPr lang="ru-RU" sz="2000" dirty="0"/>
              <a:t>Наблюдение у сурдолога 1 раз в 6-12 месяцев (и при любом ухудшении слуха) + эндокринолога</a:t>
            </a:r>
          </a:p>
        </p:txBody>
      </p:sp>
      <p:pic>
        <p:nvPicPr>
          <p:cNvPr id="5" name="Рисунок 4" descr="Изображение выглядит как человек, Человеческое лицо, в помещении, Селф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5B217E0-D16C-3454-B32B-2B75C0583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918335"/>
            <a:ext cx="36576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56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0DD17-94CC-602F-D65C-A979F9FE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Синдром Ашера (АР)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A1687E-3140-E051-070D-E33AE9C6B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39" y="1398905"/>
            <a:ext cx="7375109" cy="5323512"/>
          </a:xfrm>
        </p:spPr>
        <p:txBody>
          <a:bodyPr>
            <a:normAutofit/>
          </a:bodyPr>
          <a:lstStyle/>
          <a:p>
            <a:r>
              <a:rPr lang="ru-RU" sz="2100" dirty="0"/>
              <a:t>Сочетание врожденной двусторонней нейросенсорной тугоухости, пигментного ретинита (который присоединяется в 18+ лет), вестибулярных нарушений</a:t>
            </a:r>
            <a:endParaRPr lang="en-US" sz="2100" dirty="0"/>
          </a:p>
          <a:p>
            <a:r>
              <a:rPr lang="ru-RU" sz="2100" dirty="0"/>
              <a:t>От умеренной до тяжелой - на высоких частотах.</a:t>
            </a:r>
          </a:p>
          <a:p>
            <a:r>
              <a:rPr lang="ru-RU" sz="2100" dirty="0"/>
              <a:t>Самый ранний и классический симптом пигментного ретинита - ребенок плохо ориентируется в сумерках и темноте, боится темных помещений, становится неуклюжим при слабом освещении</a:t>
            </a:r>
            <a:r>
              <a:rPr lang="en-US" sz="2100" dirty="0"/>
              <a:t>; </a:t>
            </a:r>
            <a:r>
              <a:rPr lang="ru-RU" sz="2100" dirty="0"/>
              <a:t>ребенок может начать "спотыкаться о предметы сбоку"</a:t>
            </a:r>
            <a:r>
              <a:rPr lang="en-US" sz="2100" dirty="0"/>
              <a:t> (</a:t>
            </a:r>
            <a:r>
              <a:rPr lang="ru-RU" sz="2100" dirty="0"/>
              <a:t>туннельное зрение)</a:t>
            </a:r>
            <a:endParaRPr lang="en-US" sz="2100" dirty="0"/>
          </a:p>
          <a:p>
            <a:r>
              <a:rPr lang="ru-RU" sz="2100" dirty="0"/>
              <a:t>Чаще всего из-за мутаций в </a:t>
            </a:r>
            <a:r>
              <a:rPr lang="en-US" sz="2100" b="1" i="1" dirty="0"/>
              <a:t>USH2A</a:t>
            </a:r>
            <a:r>
              <a:rPr lang="en-US" sz="2100" b="1" dirty="0"/>
              <a:t> </a:t>
            </a:r>
            <a:r>
              <a:rPr lang="ru-RU" sz="2100" dirty="0"/>
              <a:t>(52%) и </a:t>
            </a:r>
            <a:r>
              <a:rPr lang="en-US" sz="2100" b="1" i="1" dirty="0"/>
              <a:t>MYO7A</a:t>
            </a:r>
            <a:r>
              <a:rPr lang="ru-RU" sz="2100" dirty="0"/>
              <a:t> (42%) (есть частые мутации и делеции) </a:t>
            </a:r>
          </a:p>
          <a:p>
            <a:r>
              <a:rPr lang="ru-RU" sz="2100" dirty="0"/>
              <a:t> Наблюдение у офтальмолога и сурдолога 1 раз в 6-12 </a:t>
            </a:r>
            <a:r>
              <a:rPr lang="ru-RU" sz="2100" dirty="0" err="1"/>
              <a:t>мес</a:t>
            </a:r>
            <a:endParaRPr lang="ru-RU" sz="21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CCF679-AC54-C664-7FAB-0328C079B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23" y="2606795"/>
            <a:ext cx="4162056" cy="164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25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D23FF-542B-742E-2605-569BAE5F6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Синдром </a:t>
            </a:r>
            <a:r>
              <a:rPr lang="ru-RU" dirty="0" err="1"/>
              <a:t>Ваарденбурга</a:t>
            </a:r>
            <a:r>
              <a:rPr lang="ru-RU" dirty="0"/>
              <a:t> (чаще АД)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5EDA3-8A18-1FFB-8965-A711FBCA0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021" y="1535541"/>
            <a:ext cx="7296279" cy="4833145"/>
          </a:xfrm>
        </p:spPr>
        <p:txBody>
          <a:bodyPr/>
          <a:lstStyle/>
          <a:p>
            <a:pPr algn="just"/>
            <a:r>
              <a:rPr lang="ru-RU" sz="2400" dirty="0"/>
              <a:t>Наиболее частая причина врожденной тугоухости с отличительным лицевым фенотипом (который виден уже при рождении)</a:t>
            </a:r>
            <a:endParaRPr lang="en-US" sz="2400" dirty="0"/>
          </a:p>
          <a:p>
            <a:r>
              <a:rPr lang="ru-RU" sz="2400" dirty="0"/>
              <a:t>Нейросенсорная тугоухость у 60% пациентов (одно</a:t>
            </a:r>
            <a:r>
              <a:rPr lang="en-US" sz="2400" dirty="0"/>
              <a:t>/</a:t>
            </a:r>
            <a:r>
              <a:rPr lang="ru-RU" sz="2400" dirty="0"/>
              <a:t>двусторонняя, </a:t>
            </a:r>
            <a:r>
              <a:rPr lang="ru-RU" sz="2400" dirty="0" err="1"/>
              <a:t>непрогрессирующая</a:t>
            </a:r>
            <a:r>
              <a:rPr lang="ru-RU" sz="2400" dirty="0"/>
              <a:t>, 3-5 </a:t>
            </a:r>
            <a:r>
              <a:rPr lang="ru-RU" sz="2400" dirty="0" err="1"/>
              <a:t>ст</a:t>
            </a:r>
            <a:r>
              <a:rPr lang="ru-RU" sz="2400" dirty="0"/>
              <a:t>)</a:t>
            </a:r>
          </a:p>
          <a:p>
            <a:r>
              <a:rPr lang="ru-RU" sz="2400" dirty="0"/>
              <a:t>Чаще мутации в генах </a:t>
            </a:r>
            <a:r>
              <a:rPr lang="en-US" sz="2400" dirty="0"/>
              <a:t>PAX3 </a:t>
            </a:r>
            <a:r>
              <a:rPr lang="ru-RU" sz="2400" dirty="0"/>
              <a:t>и </a:t>
            </a:r>
            <a:r>
              <a:rPr lang="en-US" sz="2400" dirty="0"/>
              <a:t>MITF</a:t>
            </a:r>
            <a:endParaRPr lang="ru-RU" sz="2400" dirty="0"/>
          </a:p>
          <a:p>
            <a:r>
              <a:rPr lang="ru-RU" sz="2400" dirty="0"/>
              <a:t>Диагностика – панельное</a:t>
            </a:r>
            <a:r>
              <a:rPr lang="en-US" sz="2400" dirty="0"/>
              <a:t>/</a:t>
            </a:r>
            <a:r>
              <a:rPr lang="ru-RU" sz="2400" dirty="0"/>
              <a:t> </a:t>
            </a:r>
            <a:r>
              <a:rPr lang="ru-RU" sz="2400" dirty="0" err="1"/>
              <a:t>полноэкзомное</a:t>
            </a:r>
            <a:r>
              <a:rPr lang="en-US" sz="2400" dirty="0"/>
              <a:t>/</a:t>
            </a:r>
            <a:r>
              <a:rPr lang="ru-RU" sz="2400" dirty="0"/>
              <a:t> полногеномное секвенирование</a:t>
            </a:r>
            <a:endParaRPr lang="en-US" sz="24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8E7C67-1D04-FBE3-D5CD-752844617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-1" r="2240"/>
          <a:stretch>
            <a:fillRect/>
          </a:stretch>
        </p:blipFill>
        <p:spPr>
          <a:xfrm>
            <a:off x="551762" y="1535541"/>
            <a:ext cx="1679969" cy="24058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083157-49BC-0DDB-2652-8DD94B068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354" y="3328856"/>
            <a:ext cx="2541336" cy="30631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D26AC5-9D7E-26B4-7A66-CE9AB2597B20}"/>
              </a:ext>
            </a:extLst>
          </p:cNvPr>
          <p:cNvSpPr txBox="1"/>
          <p:nvPr/>
        </p:nvSpPr>
        <p:spPr>
          <a:xfrm>
            <a:off x="2055201" y="6391964"/>
            <a:ext cx="16799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Stef </a:t>
            </a:r>
            <a:r>
              <a:rPr lang="en-US" sz="1400" dirty="0" err="1"/>
              <a:t>Sanjati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84443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183C4-49D7-86DE-0787-26F86055A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818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Подходы к генетической диагностике нарушений слуха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F131E9A-5556-61ED-5102-15D086E23B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086652"/>
              </p:ext>
            </p:extLst>
          </p:nvPr>
        </p:nvGraphicFramePr>
        <p:xfrm>
          <a:off x="371891" y="1432902"/>
          <a:ext cx="11689080" cy="5315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20DD54E-95A1-4284-598E-B3912AF2C4C0}"/>
              </a:ext>
            </a:extLst>
          </p:cNvPr>
          <p:cNvCxnSpPr/>
          <p:nvPr/>
        </p:nvCxnSpPr>
        <p:spPr>
          <a:xfrm flipH="1">
            <a:off x="9530080" y="5425440"/>
            <a:ext cx="792480" cy="568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251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F4B86-2F9E-B67A-CA7D-3BFE45CED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8AD7BFB-5C73-62AC-E55D-AE5405701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728"/>
            <a:ext cx="10515600" cy="134532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i="1" dirty="0"/>
              <a:t>У ребенка генетическое нарушение слуха, ему провели исследование, подтвердили, что выявленная</a:t>
            </a:r>
            <a:r>
              <a:rPr lang="en-US" i="1" dirty="0"/>
              <a:t>/</a:t>
            </a:r>
            <a:r>
              <a:rPr lang="ru-RU" i="1" dirty="0" err="1"/>
              <a:t>ые</a:t>
            </a:r>
            <a:r>
              <a:rPr lang="ru-RU" i="1" dirty="0"/>
              <a:t> мутация</a:t>
            </a:r>
            <a:r>
              <a:rPr lang="en-US" i="1" dirty="0"/>
              <a:t>/</a:t>
            </a:r>
            <a:r>
              <a:rPr lang="ru-RU" i="1" dirty="0" err="1"/>
              <a:t>ии</a:t>
            </a:r>
            <a:r>
              <a:rPr lang="ru-RU" i="1" dirty="0"/>
              <a:t> – причина заболевания, семья планирует еще беременность. Что делать?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8F52E0-BF37-0B95-AAD4-D617DDB3B3E4}"/>
              </a:ext>
            </a:extLst>
          </p:cNvPr>
          <p:cNvSpPr txBox="1"/>
          <p:nvPr/>
        </p:nvSpPr>
        <p:spPr>
          <a:xfrm>
            <a:off x="657071" y="1626148"/>
            <a:ext cx="11309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Консультация генетика </a:t>
            </a:r>
            <a:r>
              <a:rPr lang="ru-RU" sz="2400" dirty="0"/>
              <a:t>– определение рисков и подходов к их минимизации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8E3E082-9701-020D-C6C8-1D6A11F9C3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4338796"/>
              </p:ext>
            </p:extLst>
          </p:nvPr>
        </p:nvGraphicFramePr>
        <p:xfrm>
          <a:off x="657071" y="2338610"/>
          <a:ext cx="7637844" cy="624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216F10FD-0A80-F917-7105-64FD8DB70D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872077"/>
              </p:ext>
            </p:extLst>
          </p:nvPr>
        </p:nvGraphicFramePr>
        <p:xfrm>
          <a:off x="721360" y="3036682"/>
          <a:ext cx="7792720" cy="730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5F8DB6F3-D1F7-7491-B838-BD23E9A6F6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7429686"/>
              </p:ext>
            </p:extLst>
          </p:nvPr>
        </p:nvGraphicFramePr>
        <p:xfrm>
          <a:off x="838200" y="3841483"/>
          <a:ext cx="7456715" cy="740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0DB7BF1C-5E7C-9D77-0882-3302549C2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8322883"/>
              </p:ext>
            </p:extLst>
          </p:nvPr>
        </p:nvGraphicFramePr>
        <p:xfrm>
          <a:off x="838200" y="5013156"/>
          <a:ext cx="10947400" cy="747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33DC5C76-D6FC-53AD-94CA-703A8CAD25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0451287"/>
              </p:ext>
            </p:extLst>
          </p:nvPr>
        </p:nvGraphicFramePr>
        <p:xfrm>
          <a:off x="838200" y="5834399"/>
          <a:ext cx="10947400" cy="747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2209641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Человеческое лицо, одежда, человек, улыб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03005D4-AD53-57BB-DC3F-46972E351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48" y="177800"/>
            <a:ext cx="7393638" cy="65024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Шрифт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B143BF8-B106-876D-EA1B-6ECC163BD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122" y="3429000"/>
            <a:ext cx="8106728" cy="240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14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1EF707F-DDE9-161D-86CE-3F01EFCA5811}"/>
              </a:ext>
            </a:extLst>
          </p:cNvPr>
          <p:cNvSpPr txBox="1"/>
          <p:nvPr/>
        </p:nvSpPr>
        <p:spPr>
          <a:xfrm>
            <a:off x="528046" y="3531586"/>
            <a:ext cx="8040044" cy="16312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cs typeface="Calibri" panose="020F0502020204030204"/>
              </a:rPr>
              <a:t>С 2021 года</a:t>
            </a:r>
            <a:r>
              <a:rPr lang="en-US" sz="2000" b="1" dirty="0">
                <a:solidFill>
                  <a:srgbClr val="000000"/>
                </a:solidFill>
                <a:cs typeface="Calibri" panose="020F0502020204030204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cs typeface="Calibri" panose="020F0502020204030204"/>
              </a:rPr>
              <a:t>базово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  <a:cs typeface="Calibri" panose="020F0502020204030204"/>
              </a:rPr>
              <a:t>скрининг</a:t>
            </a:r>
            <a:r>
              <a:rPr lang="en-US" sz="2000" dirty="0">
                <a:solidFill>
                  <a:srgbClr val="000000"/>
                </a:solidFill>
                <a:cs typeface="Calibri" panose="020F0502020204030204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Calibri" panose="020F0502020204030204"/>
              </a:rPr>
              <a:t>на</a:t>
            </a:r>
            <a:r>
              <a:rPr lang="en-US" sz="2000" dirty="0">
                <a:solidFill>
                  <a:srgbClr val="000000"/>
                </a:solidFill>
                <a:cs typeface="Calibri" panose="020F0502020204030204"/>
              </a:rPr>
              <a:t> </a:t>
            </a:r>
            <a:r>
              <a:rPr lang="ru-RU" sz="2000" dirty="0">
                <a:solidFill>
                  <a:srgbClr val="000000"/>
                </a:solidFill>
                <a:cs typeface="Calibri" panose="020F0502020204030204"/>
              </a:rPr>
              <a:t>наследственные </a:t>
            </a:r>
            <a:r>
              <a:rPr lang="en-US" sz="2000" dirty="0" err="1">
                <a:solidFill>
                  <a:srgbClr val="000000"/>
                </a:solidFill>
                <a:cs typeface="Calibri" panose="020F0502020204030204"/>
              </a:rPr>
              <a:t>заболевания</a:t>
            </a:r>
            <a:r>
              <a:rPr lang="en-US" sz="2000" dirty="0">
                <a:solidFill>
                  <a:srgbClr val="000000"/>
                </a:solidFill>
                <a:cs typeface="Calibri" panose="020F0502020204030204"/>
              </a:rPr>
              <a:t>, </a:t>
            </a:r>
            <a:r>
              <a:rPr lang="en-US" sz="2000" dirty="0" err="1">
                <a:solidFill>
                  <a:srgbClr val="000000"/>
                </a:solidFill>
                <a:cs typeface="Calibri" panose="020F0502020204030204"/>
              </a:rPr>
              <a:t>частота</a:t>
            </a:r>
            <a:r>
              <a:rPr lang="en-US" sz="2000" dirty="0">
                <a:solidFill>
                  <a:srgbClr val="000000"/>
                </a:solidFill>
                <a:cs typeface="Calibri" panose="020F0502020204030204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Calibri" panose="020F0502020204030204"/>
              </a:rPr>
              <a:t>носительства</a:t>
            </a:r>
            <a:r>
              <a:rPr lang="en-US" sz="2000" dirty="0">
                <a:solidFill>
                  <a:srgbClr val="000000"/>
                </a:solidFill>
                <a:cs typeface="Calibri" panose="020F0502020204030204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Calibri" panose="020F0502020204030204"/>
              </a:rPr>
              <a:t>которых</a:t>
            </a:r>
            <a:r>
              <a:rPr lang="en-US" sz="2000" dirty="0">
                <a:solidFill>
                  <a:srgbClr val="000000"/>
                </a:solidFill>
                <a:cs typeface="Calibri" panose="020F0502020204030204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cs typeface="Calibri" panose="020F0502020204030204"/>
              </a:rPr>
              <a:t>превышает</a:t>
            </a:r>
            <a:r>
              <a:rPr lang="en-US" sz="2000" b="1" dirty="0">
                <a:solidFill>
                  <a:srgbClr val="000000"/>
                </a:solidFill>
                <a:cs typeface="Calibri" panose="020F0502020204030204"/>
              </a:rPr>
              <a:t> 1:200</a:t>
            </a:r>
            <a:r>
              <a:rPr lang="en-US" sz="2000" dirty="0">
                <a:solidFill>
                  <a:srgbClr val="000000"/>
                </a:solidFill>
                <a:cs typeface="Calibri" panose="020F0502020204030204"/>
              </a:rPr>
              <a:t> (СМА, </a:t>
            </a:r>
            <a:r>
              <a:rPr lang="en-US" sz="2000" dirty="0" err="1">
                <a:solidFill>
                  <a:srgbClr val="000000"/>
                </a:solidFill>
                <a:cs typeface="Calibri" panose="020F0502020204030204"/>
              </a:rPr>
              <a:t>муковисцидоз</a:t>
            </a:r>
            <a:r>
              <a:rPr lang="en-US" sz="2000" dirty="0">
                <a:solidFill>
                  <a:srgbClr val="000000"/>
                </a:solidFill>
                <a:cs typeface="Calibri" panose="020F0502020204030204"/>
              </a:rPr>
              <a:t>, </a:t>
            </a:r>
            <a:r>
              <a:rPr lang="en-US" sz="2000" dirty="0" err="1">
                <a:solidFill>
                  <a:srgbClr val="000000"/>
                </a:solidFill>
                <a:cs typeface="Calibri" panose="020F0502020204030204"/>
              </a:rPr>
              <a:t>фенилкетонурия</a:t>
            </a:r>
            <a:r>
              <a:rPr lang="en-US" sz="2000" dirty="0">
                <a:solidFill>
                  <a:srgbClr val="000000"/>
                </a:solidFill>
                <a:cs typeface="Calibri" panose="020F0502020204030204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cs typeface="Calibri" panose="020F0502020204030204"/>
              </a:rPr>
              <a:t>тугоухость</a:t>
            </a:r>
            <a:r>
              <a:rPr lang="en-US" sz="2000" dirty="0">
                <a:solidFill>
                  <a:srgbClr val="000000"/>
                </a:solidFill>
                <a:cs typeface="Calibri" panose="020F0502020204030204"/>
              </a:rPr>
              <a:t>, </a:t>
            </a:r>
            <a:r>
              <a:rPr lang="ru-RU" sz="2000" dirty="0" err="1">
                <a:solidFill>
                  <a:srgbClr val="000000"/>
                </a:solidFill>
                <a:cs typeface="Calibri" panose="020F0502020204030204"/>
              </a:rPr>
              <a:t>миодистрофия</a:t>
            </a:r>
            <a:r>
              <a:rPr lang="ru-RU" sz="2000" dirty="0">
                <a:solidFill>
                  <a:srgbClr val="000000"/>
                </a:solidFill>
                <a:cs typeface="Calibri" panose="020F0502020204030204"/>
              </a:rPr>
              <a:t> </a:t>
            </a:r>
            <a:r>
              <a:rPr lang="ru-RU" sz="2000" dirty="0" err="1">
                <a:solidFill>
                  <a:srgbClr val="000000"/>
                </a:solidFill>
                <a:cs typeface="Calibri" panose="020F0502020204030204"/>
              </a:rPr>
              <a:t>Дюшенна</a:t>
            </a:r>
            <a:r>
              <a:rPr lang="en-US" sz="2000" dirty="0">
                <a:solidFill>
                  <a:srgbClr val="000000"/>
                </a:solidFill>
                <a:cs typeface="Calibri" panose="020F0502020204030204"/>
              </a:rPr>
              <a:t>, </a:t>
            </a:r>
            <a:r>
              <a:rPr lang="en-US" sz="2000" dirty="0" err="1">
                <a:solidFill>
                  <a:srgbClr val="000000"/>
                </a:solidFill>
                <a:cs typeface="Calibri" panose="020F0502020204030204"/>
              </a:rPr>
              <a:t>синдром</a:t>
            </a:r>
            <a:r>
              <a:rPr lang="en-US" sz="2000" dirty="0">
                <a:solidFill>
                  <a:srgbClr val="000000"/>
                </a:solidFill>
                <a:cs typeface="Calibri" panose="020F0502020204030204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Calibri" panose="020F0502020204030204"/>
              </a:rPr>
              <a:t>Жубер</a:t>
            </a:r>
            <a:r>
              <a:rPr lang="en-US" sz="2000" dirty="0">
                <a:solidFill>
                  <a:srgbClr val="000000"/>
                </a:solidFill>
                <a:cs typeface="Calibri" panose="020F0502020204030204"/>
              </a:rPr>
              <a:t>, </a:t>
            </a:r>
            <a:r>
              <a:rPr lang="en-US" sz="2000" dirty="0" err="1">
                <a:solidFill>
                  <a:srgbClr val="000000"/>
                </a:solidFill>
                <a:cs typeface="Calibri" panose="020F0502020204030204"/>
              </a:rPr>
              <a:t>синдром</a:t>
            </a:r>
            <a:r>
              <a:rPr lang="en-US" sz="2000" dirty="0">
                <a:solidFill>
                  <a:srgbClr val="000000"/>
                </a:solidFill>
                <a:cs typeface="Calibri" panose="020F0502020204030204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Calibri" panose="020F0502020204030204"/>
              </a:rPr>
              <a:t>Смита-Лемли-Опитца</a:t>
            </a:r>
            <a:r>
              <a:rPr lang="en-US" sz="2000" dirty="0">
                <a:solidFill>
                  <a:srgbClr val="000000"/>
                </a:solidFill>
                <a:cs typeface="Calibri" panose="020F0502020204030204"/>
              </a:rPr>
              <a:t>, </a:t>
            </a:r>
            <a:r>
              <a:rPr lang="en-US" sz="2000" dirty="0" err="1">
                <a:solidFill>
                  <a:srgbClr val="000000"/>
                </a:solidFill>
                <a:cs typeface="Calibri" panose="020F0502020204030204"/>
              </a:rPr>
              <a:t>болезнь</a:t>
            </a:r>
            <a:r>
              <a:rPr lang="en-US" sz="2000" dirty="0">
                <a:solidFill>
                  <a:srgbClr val="000000"/>
                </a:solidFill>
                <a:cs typeface="Calibri" panose="020F0502020204030204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Calibri" panose="020F0502020204030204"/>
              </a:rPr>
              <a:t>Вильсона-Коновалова</a:t>
            </a:r>
            <a:r>
              <a:rPr lang="en-US" sz="2000" dirty="0">
                <a:solidFill>
                  <a:srgbClr val="000000"/>
                </a:solidFill>
                <a:cs typeface="Calibri" panose="020F0502020204030204"/>
              </a:rPr>
              <a:t> и </a:t>
            </a:r>
            <a:r>
              <a:rPr lang="en-US" sz="2000" dirty="0" err="1">
                <a:solidFill>
                  <a:srgbClr val="000000"/>
                </a:solidFill>
                <a:cs typeface="Calibri" panose="020F0502020204030204"/>
              </a:rPr>
              <a:t>тд</a:t>
            </a:r>
            <a:r>
              <a:rPr lang="en-US" sz="2000" dirty="0">
                <a:solidFill>
                  <a:srgbClr val="000000"/>
                </a:solidFill>
                <a:cs typeface="Calibri" panose="020F0502020204030204"/>
              </a:rPr>
              <a:t>....)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9E9F4B-AFCD-971C-CE5D-3490066ACC67}"/>
              </a:ext>
            </a:extLst>
          </p:cNvPr>
          <p:cNvSpPr txBox="1"/>
          <p:nvPr/>
        </p:nvSpPr>
        <p:spPr>
          <a:xfrm>
            <a:off x="295010" y="327878"/>
            <a:ext cx="1160197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dirty="0">
                <a:cs typeface="Calibri"/>
              </a:rPr>
              <a:t>Можно ли обследоваться будущим родителям заранее, перед планированием беременности, не дожидаясь рождения ребенка с генетическим нарушением слуха? </a:t>
            </a:r>
            <a:r>
              <a:rPr lang="ru-RU" sz="3600" b="1" dirty="0">
                <a:solidFill>
                  <a:srgbClr val="C00000"/>
                </a:solidFill>
                <a:cs typeface="Calibri"/>
              </a:rPr>
              <a:t>Да!</a:t>
            </a:r>
          </a:p>
        </p:txBody>
      </p:sp>
      <p:pic>
        <p:nvPicPr>
          <p:cNvPr id="3" name="Picture 2" descr="ACMG Updated Practice Resource on Autosomal Recessive and X-Linked Carrier  Screening | Jewish Genetic Disease Consortium">
            <a:extLst>
              <a:ext uri="{FF2B5EF4-FFF2-40B4-BE49-F238E27FC236}">
                <a16:creationId xmlns:a16="http://schemas.microsoft.com/office/drawing/2014/main" id="{05820F2E-8BB8-3AEB-57B4-07A7C966B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209" y="3893368"/>
            <a:ext cx="2876550" cy="108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D91FAE-1A33-B03E-385F-18E212B7969C}"/>
              </a:ext>
            </a:extLst>
          </p:cNvPr>
          <p:cNvSpPr txBox="1"/>
          <p:nvPr/>
        </p:nvSpPr>
        <p:spPr>
          <a:xfrm>
            <a:off x="833471" y="5860304"/>
            <a:ext cx="596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Стоимость от 16.000 на человека до 100.000 на пару</a:t>
            </a:r>
          </a:p>
        </p:txBody>
      </p:sp>
    </p:spTree>
    <p:extLst>
      <p:ext uri="{BB962C8B-B14F-4D97-AF65-F5344CB8AC3E}">
        <p14:creationId xmlns:p14="http://schemas.microsoft.com/office/powerpoint/2010/main" val="776464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5E4C9-7DD1-C91A-0DBD-BBEA39976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302" y="43519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А НИПТ поможет обнаружить нарушение слуха у плода? </a:t>
            </a:r>
            <a:br>
              <a:rPr lang="ru-RU" sz="3600" dirty="0"/>
            </a:br>
            <a:r>
              <a:rPr lang="ru-RU" sz="3600" dirty="0"/>
              <a:t>Он же с 2026 года тоже включен в ОМС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AACD8A-3ED2-6475-D130-9922680D0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02" y="2021840"/>
            <a:ext cx="5844434" cy="4255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B03082-8209-BC54-1521-29B927478989}"/>
              </a:ext>
            </a:extLst>
          </p:cNvPr>
          <p:cNvSpPr txBox="1"/>
          <p:nvPr/>
        </p:nvSpPr>
        <p:spPr>
          <a:xfrm>
            <a:off x="7630509" y="2217683"/>
            <a:ext cx="38283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Нет, он НЕ предназначен для поиска генных рецессивных мутаций у плода!</a:t>
            </a: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Некоторые виды НИПТ могут помочь заподозрить небольшой перечень доминантных заболеваний (возникших случайно у плода), но </a:t>
            </a:r>
            <a:r>
              <a:rPr lang="ru-RU" sz="2000" u="sng" dirty="0"/>
              <a:t>лишь очень ограниченное их число + не имеют РУ в РФ</a:t>
            </a:r>
          </a:p>
        </p:txBody>
      </p:sp>
    </p:spTree>
    <p:extLst>
      <p:ext uri="{BB962C8B-B14F-4D97-AF65-F5344CB8AC3E}">
        <p14:creationId xmlns:p14="http://schemas.microsoft.com/office/powerpoint/2010/main" val="867443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8F23E8-267A-45B1-4188-01FD2F8B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81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А есть ли таргетное лечение?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380841-1428-AEC8-59C6-61BF815C2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27" y="2504426"/>
            <a:ext cx="3538775" cy="18095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129827-245F-F746-FA81-134EB66B5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342" y="1418373"/>
            <a:ext cx="4187323" cy="9612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71FDB7-F779-E58F-509D-CE1BB34F3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072" y="2504426"/>
            <a:ext cx="4691555" cy="9245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BD6B973-402E-20C9-0F22-7DA03B692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9996" y="3500235"/>
            <a:ext cx="4691555" cy="10536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0C6C60-C97E-58EA-FCA9-983476E16C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9513" y="4981991"/>
            <a:ext cx="5880965" cy="91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86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075C9-C902-6B0E-9DA3-594F7D7E2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Поговорим о: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CFC703-429C-5FE6-BA99-7D40E3AC3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dirty="0"/>
              <a:t>Что такое «нарушение слуха» и почему это важно знать?</a:t>
            </a:r>
          </a:p>
          <a:p>
            <a:pPr marL="514350" indent="-514350">
              <a:buAutoNum type="arabicParenR"/>
            </a:pPr>
            <a:r>
              <a:rPr lang="ru-RU" dirty="0"/>
              <a:t>Основы «звуковой» генетики</a:t>
            </a:r>
          </a:p>
          <a:p>
            <a:pPr marL="514350" indent="-514350">
              <a:buAutoNum type="arabicParenR"/>
            </a:pPr>
            <a:r>
              <a:rPr lang="ru-RU" dirty="0"/>
              <a:t>Моногенные причины нарушений слуха</a:t>
            </a:r>
          </a:p>
          <a:p>
            <a:pPr marL="514350" indent="-514350">
              <a:buAutoNum type="arabicParenR"/>
            </a:pPr>
            <a:r>
              <a:rPr lang="ru-RU" dirty="0" err="1"/>
              <a:t>Синдромальные</a:t>
            </a:r>
            <a:r>
              <a:rPr lang="ru-RU" dirty="0"/>
              <a:t> формы (синдромы Ашера, </a:t>
            </a:r>
            <a:r>
              <a:rPr lang="ru-RU" dirty="0" err="1"/>
              <a:t>Пендреда</a:t>
            </a:r>
            <a:r>
              <a:rPr lang="ru-RU" dirty="0"/>
              <a:t>, </a:t>
            </a:r>
            <a:r>
              <a:rPr lang="ru-RU" dirty="0" err="1"/>
              <a:t>Ваарденбурга</a:t>
            </a:r>
            <a:r>
              <a:rPr lang="ru-RU" dirty="0"/>
              <a:t>)</a:t>
            </a:r>
          </a:p>
          <a:p>
            <a:pPr marL="514350" indent="-514350">
              <a:buAutoNum type="arabicParenR"/>
            </a:pPr>
            <a:r>
              <a:rPr lang="ru-RU" dirty="0"/>
              <a:t>Возможности современной генетической диагностики нарушений слуха</a:t>
            </a:r>
          </a:p>
        </p:txBody>
      </p:sp>
    </p:spTree>
    <p:extLst>
      <p:ext uri="{BB962C8B-B14F-4D97-AF65-F5344CB8AC3E}">
        <p14:creationId xmlns:p14="http://schemas.microsoft.com/office/powerpoint/2010/main" val="3027751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795BC3-D9BC-0148-A339-306D37170313}"/>
              </a:ext>
            </a:extLst>
          </p:cNvPr>
          <p:cNvSpPr txBox="1"/>
          <p:nvPr/>
        </p:nvSpPr>
        <p:spPr>
          <a:xfrm>
            <a:off x="1058041" y="2225706"/>
            <a:ext cx="103106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Спасибо за внимание!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EDF83B-EBB0-ED1C-E109-AF49AC2105AF}"/>
              </a:ext>
            </a:extLst>
          </p:cNvPr>
          <p:cNvSpPr txBox="1"/>
          <p:nvPr/>
        </p:nvSpPr>
        <p:spPr>
          <a:xfrm>
            <a:off x="157655" y="4330768"/>
            <a:ext cx="119502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Ковальская Валерия</a:t>
            </a:r>
          </a:p>
          <a:p>
            <a:pPr algn="ctr"/>
            <a:r>
              <a:rPr lang="ru-RU" sz="2400" dirty="0"/>
              <a:t>Врач-генетик </a:t>
            </a:r>
            <a:r>
              <a:rPr lang="en-US" sz="2400" dirty="0" err="1"/>
              <a:t>DocDeti</a:t>
            </a:r>
            <a:r>
              <a:rPr lang="en-US" sz="2400" dirty="0"/>
              <a:t>, </a:t>
            </a:r>
            <a:r>
              <a:rPr lang="ru-RU" sz="2400" dirty="0"/>
              <a:t>сети клиник «Центр ЭКО»</a:t>
            </a:r>
            <a:br>
              <a:rPr lang="ru-RU" sz="2400" dirty="0"/>
            </a:br>
            <a:r>
              <a:rPr lang="ru-RU" sz="2400" dirty="0"/>
              <a:t>Научный сотрудник МГНЦ им. Бочкова</a:t>
            </a:r>
          </a:p>
          <a:p>
            <a:pPr algn="ctr"/>
            <a:endParaRPr lang="ru-RU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8FC4CD-C445-A188-11AF-5B181F7A7E4E}"/>
              </a:ext>
            </a:extLst>
          </p:cNvPr>
          <p:cNvSpPr txBox="1"/>
          <p:nvPr/>
        </p:nvSpPr>
        <p:spPr>
          <a:xfrm>
            <a:off x="4156224" y="6085094"/>
            <a:ext cx="3677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kovalskaya@med-gen.ru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92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2A4E9-064F-A3C4-E219-C2AA2ECC3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90C3A1-37B6-1E42-C9B2-435EC2757AD9}"/>
              </a:ext>
            </a:extLst>
          </p:cNvPr>
          <p:cNvSpPr txBox="1"/>
          <p:nvPr/>
        </p:nvSpPr>
        <p:spPr>
          <a:xfrm>
            <a:off x="1706884" y="1622745"/>
            <a:ext cx="99250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Около 6% населения земного шара (</a:t>
            </a:r>
            <a:r>
              <a:rPr lang="ru-RU" sz="2000" b="1" dirty="0"/>
              <a:t>466 млн человек</a:t>
            </a:r>
            <a:r>
              <a:rPr lang="ru-RU" sz="2000" dirty="0"/>
              <a:t>) имеют социально значимые (более 40 дБ) нарушения слуха. По прогнозам ВОЗ, при отсутствии необходимой помощи к 2030 году количество лиц с нарушениями слуха достигнет 630 млн, к 2050 году – 900 млн.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8AA2B8-F1E6-BAD9-0E34-450CE01DA4E5}"/>
              </a:ext>
            </a:extLst>
          </p:cNvPr>
          <p:cNvSpPr txBox="1"/>
          <p:nvPr/>
        </p:nvSpPr>
        <p:spPr>
          <a:xfrm>
            <a:off x="1707099" y="575942"/>
            <a:ext cx="101298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Нарушение слуха — это частичная или полная потеря способности воспринимать звуки, от легкого снижения слышимости до глухоты.</a:t>
            </a:r>
          </a:p>
        </p:txBody>
      </p:sp>
      <p:pic>
        <p:nvPicPr>
          <p:cNvPr id="10" name="Рисунок 9" descr="Изображение выглядит как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A8134AA-664E-FCD6-8758-EBF1D971D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94" y="439441"/>
            <a:ext cx="844791" cy="91933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линия, дизайн, оригами, шабло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76825EE-E1CD-EFDB-ED28-4A88785D7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63" y="1622745"/>
            <a:ext cx="1135852" cy="101698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ру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1B585F9-86DB-1603-1350-3CFB9EDE7D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78" y="4213708"/>
            <a:ext cx="904875" cy="98107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3634990-9FD9-172A-46C6-50C296864282}"/>
              </a:ext>
            </a:extLst>
          </p:cNvPr>
          <p:cNvSpPr txBox="1"/>
          <p:nvPr/>
        </p:nvSpPr>
        <p:spPr>
          <a:xfrm>
            <a:off x="1706885" y="4277653"/>
            <a:ext cx="99250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Само нарушение слуха диагностирует </a:t>
            </a:r>
            <a:r>
              <a:rPr lang="ru-RU" sz="2000" b="1" dirty="0"/>
              <a:t>врач-сурдолог</a:t>
            </a:r>
            <a:r>
              <a:rPr lang="ru-RU" sz="2000" dirty="0"/>
              <a:t> и назначает лечение именно он!</a:t>
            </a:r>
          </a:p>
        </p:txBody>
      </p:sp>
      <p:pic>
        <p:nvPicPr>
          <p:cNvPr id="37" name="Рисунок 36" descr="Изображение выглядит как Лабораторное оборудование, бутылка, посу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1B4A50F-ADC8-FA11-EC1B-9DD9BF9C7D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810" y="5345601"/>
            <a:ext cx="714375" cy="85725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7A065C1-53A6-EC37-1B38-B220D5B94A33}"/>
              </a:ext>
            </a:extLst>
          </p:cNvPr>
          <p:cNvSpPr txBox="1"/>
          <p:nvPr/>
        </p:nvSpPr>
        <p:spPr>
          <a:xfrm>
            <a:off x="1706885" y="5352699"/>
            <a:ext cx="99250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Врач-генетик</a:t>
            </a:r>
            <a:r>
              <a:rPr lang="ru-RU" sz="2000" dirty="0"/>
              <a:t> устанавливает, есть ли генетическая причина нарушений слуха, рассказывает о прогнозе, рисках повтора заболевания в семье и способах снижения этих рисков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183463-6B8C-46C0-383B-E590C5334E30}"/>
              </a:ext>
            </a:extLst>
          </p:cNvPr>
          <p:cNvSpPr txBox="1"/>
          <p:nvPr/>
        </p:nvSpPr>
        <p:spPr>
          <a:xfrm>
            <a:off x="1707099" y="3202608"/>
            <a:ext cx="101298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Более </a:t>
            </a:r>
            <a:r>
              <a:rPr lang="en-US" sz="2000" b="1" dirty="0"/>
              <a:t>60%</a:t>
            </a:r>
            <a:r>
              <a:rPr lang="en-US" sz="2000" dirty="0"/>
              <a:t> </a:t>
            </a:r>
            <a:r>
              <a:rPr lang="ru-RU" sz="2000" dirty="0"/>
              <a:t>всех врожденных форм нарушений слуха или потеря слуха у детей раннего возраста – генетические </a:t>
            </a:r>
          </a:p>
        </p:txBody>
      </p:sp>
      <p:pic>
        <p:nvPicPr>
          <p:cNvPr id="42" name="Рисунок 41" descr="Изображение выглядит как Шрифт, Цвет электрик, белый, логотип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DB6F9A6-3DC6-9098-D4B2-4C142CFFDA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015" y="3027053"/>
            <a:ext cx="5905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08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Схема 21">
            <a:extLst>
              <a:ext uri="{FF2B5EF4-FFF2-40B4-BE49-F238E27FC236}">
                <a16:creationId xmlns:a16="http://schemas.microsoft.com/office/drawing/2014/main" id="{12A5FB8E-CF93-5B94-D9C1-5E5064FE3A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1203738"/>
              </p:ext>
            </p:extLst>
          </p:nvPr>
        </p:nvGraphicFramePr>
        <p:xfrm>
          <a:off x="542610" y="104986"/>
          <a:ext cx="6611815" cy="2734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Изображение выглядит как текст, диаграмма, Моз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06ABB27-1CE0-AD25-33DC-4FB813547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70" r="17746" b="31158"/>
          <a:stretch>
            <a:fillRect/>
          </a:stretch>
        </p:blipFill>
        <p:spPr>
          <a:xfrm>
            <a:off x="542610" y="2651423"/>
            <a:ext cx="5978769" cy="2734394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диаграмма, Моз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B7E7495-468A-B6A0-3571-7E22276591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37" t="80547" r="16646" b="-533"/>
          <a:stretch>
            <a:fillRect/>
          </a:stretch>
        </p:blipFill>
        <p:spPr>
          <a:xfrm>
            <a:off x="944542" y="5614344"/>
            <a:ext cx="5807949" cy="79382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ACC3843-7003-CECF-0B6D-67239E4064B7}"/>
              </a:ext>
            </a:extLst>
          </p:cNvPr>
          <p:cNvSpPr txBox="1"/>
          <p:nvPr/>
        </p:nvSpPr>
        <p:spPr>
          <a:xfrm>
            <a:off x="7987317" y="687353"/>
            <a:ext cx="24593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По степени тяжести:</a:t>
            </a:r>
          </a:p>
          <a:p>
            <a:r>
              <a:rPr lang="ru-RU" sz="1600" dirty="0"/>
              <a:t>I степень -26-40 дБ;</a:t>
            </a:r>
          </a:p>
          <a:p>
            <a:r>
              <a:rPr lang="ru-RU" sz="1600" dirty="0"/>
              <a:t>II степень – 41-55 дБ;</a:t>
            </a:r>
          </a:p>
          <a:p>
            <a:r>
              <a:rPr lang="ru-RU" sz="1600" dirty="0"/>
              <a:t>III степень – 56-70 дБ;</a:t>
            </a:r>
          </a:p>
          <a:p>
            <a:r>
              <a:rPr lang="ru-RU" sz="1600" dirty="0"/>
              <a:t>IV степень – 71-90 дБ;</a:t>
            </a:r>
          </a:p>
          <a:p>
            <a:r>
              <a:rPr lang="ru-RU" sz="1600" dirty="0"/>
              <a:t>глухота – 91 дБ и более.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C5866D-7D7A-A548-0E1F-1DDBCDCAF721}"/>
              </a:ext>
            </a:extLst>
          </p:cNvPr>
          <p:cNvSpPr txBox="1"/>
          <p:nvPr/>
        </p:nvSpPr>
        <p:spPr>
          <a:xfrm>
            <a:off x="7987317" y="2651423"/>
            <a:ext cx="3315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По возрасту начала: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u="sng" dirty="0"/>
              <a:t>Врожденная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u="sng" dirty="0"/>
              <a:t>До приобретения речи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u="sng" dirty="0"/>
              <a:t>После приобретения речи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Взрослая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Возрастная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738D0F-CB26-F77C-2E7B-27F316394C40}"/>
              </a:ext>
            </a:extLst>
          </p:cNvPr>
          <p:cNvSpPr txBox="1"/>
          <p:nvPr/>
        </p:nvSpPr>
        <p:spPr>
          <a:xfrm>
            <a:off x="8000007" y="4615493"/>
            <a:ext cx="3712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По причине:</a:t>
            </a:r>
          </a:p>
          <a:p>
            <a:pPr marL="342900" indent="-342900">
              <a:buAutoNum type="arabicPeriod"/>
            </a:pPr>
            <a:r>
              <a:rPr lang="ru-RU" sz="1600" b="1" dirty="0"/>
              <a:t>Генетические</a:t>
            </a:r>
          </a:p>
          <a:p>
            <a:pPr marL="342900" indent="-342900">
              <a:buAutoNum type="arabicPeriod"/>
            </a:pPr>
            <a:r>
              <a:rPr lang="ru-RU" sz="1600" dirty="0"/>
              <a:t>Из-за внешних факторов (громкие звуки, инфекции, травмы, ототоксичные лекарства и т.д.)</a:t>
            </a:r>
          </a:p>
        </p:txBody>
      </p:sp>
    </p:spTree>
    <p:extLst>
      <p:ext uri="{BB962C8B-B14F-4D97-AF65-F5344CB8AC3E}">
        <p14:creationId xmlns:p14="http://schemas.microsoft.com/office/powerpoint/2010/main" val="681255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18DCFB-4784-8179-4B49-C2D6ABD29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28" y="214411"/>
            <a:ext cx="4528252" cy="61706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0BB445-76C0-90A4-0611-6E8E446E0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750" y="1097281"/>
            <a:ext cx="5433463" cy="4231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D55495-A773-65F2-3204-B7FEA21313E7}"/>
              </a:ext>
            </a:extLst>
          </p:cNvPr>
          <p:cNvSpPr txBox="1"/>
          <p:nvPr/>
        </p:nvSpPr>
        <p:spPr>
          <a:xfrm>
            <a:off x="1330610" y="6369268"/>
            <a:ext cx="3682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Вообще известно </a:t>
            </a:r>
            <a:r>
              <a:rPr lang="en-US" dirty="0"/>
              <a:t>&gt;200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248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B01FB-8117-463B-A6CE-8AC44E0EB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A1090-1A50-E9E4-E7D4-EC7607670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206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Генетические причины нарушений слуха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DEB856-9DEA-5237-63F5-1DE4681BB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676" y="1429431"/>
            <a:ext cx="4082806" cy="23003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713488-2666-97A6-9BBC-4F8B0A35844F}"/>
              </a:ext>
            </a:extLst>
          </p:cNvPr>
          <p:cNvSpPr txBox="1"/>
          <p:nvPr/>
        </p:nvSpPr>
        <p:spPr>
          <a:xfrm>
            <a:off x="5576835" y="1499769"/>
            <a:ext cx="57769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Генетические (наследственные) заболевания</a:t>
            </a:r>
            <a:r>
              <a:rPr lang="ru-RU" dirty="0"/>
              <a:t> – заболевания, к которым привели патогенные изменения (мутации) в хромосомах или гена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4A23E8-8AE3-7C79-B576-733F221F3986}"/>
              </a:ext>
            </a:extLst>
          </p:cNvPr>
          <p:cNvSpPr txBox="1"/>
          <p:nvPr/>
        </p:nvSpPr>
        <p:spPr>
          <a:xfrm>
            <a:off x="5526593" y="2607130"/>
            <a:ext cx="55960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Наследственные заболевания могут наследоваться из поколения в поколение, а могут возникнуть и встретиться впервые в семье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BCB32C-47E0-7DD5-8CA2-859EDC56F5BC}"/>
              </a:ext>
            </a:extLst>
          </p:cNvPr>
          <p:cNvSpPr txBox="1"/>
          <p:nvPr/>
        </p:nvSpPr>
        <p:spPr>
          <a:xfrm>
            <a:off x="4624835" y="3821898"/>
            <a:ext cx="71803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0070C0"/>
                </a:solidFill>
              </a:rPr>
              <a:t>Синдромальное</a:t>
            </a:r>
            <a:r>
              <a:rPr lang="ru-RU" b="1" dirty="0"/>
              <a:t> </a:t>
            </a:r>
            <a:r>
              <a:rPr lang="ru-RU" dirty="0"/>
              <a:t>- когда нарушение слуха встречается у ребенка с каким-то конкретным генетическим синдромом (известно </a:t>
            </a:r>
            <a:r>
              <a:rPr lang="en-US" dirty="0"/>
              <a:t>&gt;</a:t>
            </a:r>
            <a:r>
              <a:rPr lang="ru-RU" dirty="0"/>
              <a:t> 400)</a:t>
            </a:r>
          </a:p>
        </p:txBody>
      </p:sp>
      <p:pic>
        <p:nvPicPr>
          <p:cNvPr id="11" name="Рисунок 10" descr="Изображение выглядит как человек, Человеческое лицо, ребенок, начинающий ходить, ребен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2DF99F7-AC00-4263-7D95-98A9BD720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1" r="25412"/>
          <a:stretch>
            <a:fillRect/>
          </a:stretch>
        </p:blipFill>
        <p:spPr>
          <a:xfrm>
            <a:off x="5871251" y="4631588"/>
            <a:ext cx="1587640" cy="205220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человек, Человеческое лицо, бровь, ще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C848749-F9E9-683A-762E-049715A09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5" b="7614"/>
          <a:stretch>
            <a:fillRect/>
          </a:stretch>
        </p:blipFill>
        <p:spPr>
          <a:xfrm>
            <a:off x="7939103" y="4649711"/>
            <a:ext cx="1663102" cy="205955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нимок экрана, астрономия, лу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288B5BD-F89B-DEF6-E1F6-F492C8A7E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8097" y="4929259"/>
            <a:ext cx="2039439" cy="178000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F43435A-CE3F-7EF3-2382-3EAC8645979A}"/>
              </a:ext>
            </a:extLst>
          </p:cNvPr>
          <p:cNvSpPr txBox="1"/>
          <p:nvPr/>
        </p:nvSpPr>
        <p:spPr>
          <a:xfrm>
            <a:off x="389430" y="3898733"/>
            <a:ext cx="40295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>
                <a:solidFill>
                  <a:srgbClr val="0070C0"/>
                </a:solidFill>
              </a:rPr>
              <a:t>Несиндромальное</a:t>
            </a:r>
            <a:r>
              <a:rPr lang="en-US" b="1" dirty="0">
                <a:solidFill>
                  <a:srgbClr val="0070C0"/>
                </a:solidFill>
              </a:rPr>
              <a:t> (80%)</a:t>
            </a:r>
            <a:endParaRPr lang="ru-RU" b="1" dirty="0">
              <a:solidFill>
                <a:srgbClr val="0070C0"/>
              </a:solidFill>
            </a:endParaRPr>
          </a:p>
          <a:p>
            <a:pPr algn="just"/>
            <a:r>
              <a:rPr lang="ru-RU" dirty="0"/>
              <a:t>самостоятельное нарушение слуха, которое не является частью какого-либо генетического синдрома и не связано с нарушением работы других органов или аномалиями развития.</a:t>
            </a:r>
          </a:p>
          <a:p>
            <a:pPr algn="ctr"/>
            <a:r>
              <a:rPr lang="ru-RU" u="sng" dirty="0"/>
              <a:t>Более 150 генов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727B1F-E102-08B4-AA36-12943A069BC1}"/>
              </a:ext>
            </a:extLst>
          </p:cNvPr>
          <p:cNvSpPr txBox="1"/>
          <p:nvPr/>
        </p:nvSpPr>
        <p:spPr>
          <a:xfrm>
            <a:off x="543560" y="6222127"/>
            <a:ext cx="35702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https://hereditaryhearingloss.org/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37099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2CD1A0-8B36-6AFC-3DAF-19584D90B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206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Генетические причины нарушений слуха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3E5F7F-0C18-C2F3-4E95-D0A859778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997" y="1334791"/>
            <a:ext cx="3890719" cy="21921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7B4B25-FE29-1B27-FBCF-0C91B6E0EC06}"/>
              </a:ext>
            </a:extLst>
          </p:cNvPr>
          <p:cNvSpPr txBox="1"/>
          <p:nvPr/>
        </p:nvSpPr>
        <p:spPr>
          <a:xfrm>
            <a:off x="1055412" y="3526908"/>
            <a:ext cx="4722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Нейросенсорная тугоухость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Мутации в гене </a:t>
            </a:r>
            <a:r>
              <a:rPr lang="en-US" i="1" dirty="0">
                <a:solidFill>
                  <a:srgbClr val="C00000"/>
                </a:solidFill>
              </a:rPr>
              <a:t>GJB2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(АР</a:t>
            </a:r>
            <a:r>
              <a:rPr lang="en-US" dirty="0">
                <a:solidFill>
                  <a:srgbClr val="C00000"/>
                </a:solidFill>
              </a:rPr>
              <a:t>)</a:t>
            </a:r>
            <a:endParaRPr lang="ru-RU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Мутации в гене </a:t>
            </a:r>
            <a:r>
              <a:rPr lang="en-US" i="1" dirty="0">
                <a:solidFill>
                  <a:srgbClr val="C00000"/>
                </a:solidFill>
              </a:rPr>
              <a:t>STRC </a:t>
            </a:r>
            <a:r>
              <a:rPr lang="ru-RU" dirty="0">
                <a:solidFill>
                  <a:srgbClr val="C00000"/>
                </a:solidFill>
              </a:rPr>
              <a:t>(АР</a:t>
            </a:r>
            <a:r>
              <a:rPr lang="en-US" dirty="0">
                <a:solidFill>
                  <a:srgbClr val="C00000"/>
                </a:solidFill>
              </a:rPr>
              <a:t>)</a:t>
            </a:r>
            <a:endParaRPr lang="ru-RU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Мутации в гене </a:t>
            </a:r>
            <a:r>
              <a:rPr lang="en-US" i="1" dirty="0">
                <a:solidFill>
                  <a:srgbClr val="C00000"/>
                </a:solidFill>
              </a:rPr>
              <a:t>OTOA </a:t>
            </a:r>
            <a:r>
              <a:rPr lang="ru-RU" dirty="0">
                <a:solidFill>
                  <a:srgbClr val="C00000"/>
                </a:solidFill>
              </a:rPr>
              <a:t>(АР</a:t>
            </a:r>
            <a:r>
              <a:rPr lang="en-US" dirty="0">
                <a:solidFill>
                  <a:srgbClr val="C00000"/>
                </a:solidFill>
              </a:rPr>
              <a:t>)</a:t>
            </a:r>
            <a:endParaRPr lang="ru-RU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Синдром Ашера </a:t>
            </a:r>
            <a:r>
              <a:rPr lang="en-US" i="1" dirty="0">
                <a:solidFill>
                  <a:srgbClr val="0070C0"/>
                </a:solidFill>
              </a:rPr>
              <a:t>USH2A </a:t>
            </a:r>
            <a:r>
              <a:rPr lang="ru-RU" dirty="0">
                <a:solidFill>
                  <a:srgbClr val="0070C0"/>
                </a:solidFill>
              </a:rPr>
              <a:t>(АР</a:t>
            </a:r>
            <a:r>
              <a:rPr lang="en-US" dirty="0">
                <a:solidFill>
                  <a:srgbClr val="0070C0"/>
                </a:solidFill>
              </a:rPr>
              <a:t>)</a:t>
            </a:r>
            <a:endParaRPr lang="en-US" i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Синдром </a:t>
            </a:r>
            <a:r>
              <a:rPr lang="ru-RU" dirty="0" err="1">
                <a:solidFill>
                  <a:srgbClr val="0070C0"/>
                </a:solidFill>
              </a:rPr>
              <a:t>Пендреда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i="1" dirty="0">
                <a:solidFill>
                  <a:srgbClr val="0070C0"/>
                </a:solidFill>
              </a:rPr>
              <a:t>SLC26A4 </a:t>
            </a:r>
            <a:r>
              <a:rPr lang="ru-RU" dirty="0">
                <a:solidFill>
                  <a:srgbClr val="0070C0"/>
                </a:solidFill>
              </a:rPr>
              <a:t>(АР</a:t>
            </a:r>
            <a:r>
              <a:rPr lang="en-US" dirty="0">
                <a:solidFill>
                  <a:srgbClr val="0070C0"/>
                </a:solidFill>
              </a:rPr>
              <a:t>) </a:t>
            </a:r>
            <a:endParaRPr lang="ru-RU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Синдром </a:t>
            </a:r>
            <a:r>
              <a:rPr lang="ru-RU" dirty="0" err="1">
                <a:solidFill>
                  <a:srgbClr val="0070C0"/>
                </a:solidFill>
              </a:rPr>
              <a:t>Ваарденбурга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i="1" dirty="0">
                <a:solidFill>
                  <a:srgbClr val="0070C0"/>
                </a:solidFill>
              </a:rPr>
              <a:t>PAX3 </a:t>
            </a:r>
            <a:r>
              <a:rPr lang="ru-RU" dirty="0">
                <a:solidFill>
                  <a:srgbClr val="0070C0"/>
                </a:solidFill>
              </a:rPr>
              <a:t>(АД)</a:t>
            </a:r>
            <a:endParaRPr lang="ru-RU" i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Синдром </a:t>
            </a:r>
            <a:r>
              <a:rPr lang="ru-RU" dirty="0" err="1">
                <a:solidFill>
                  <a:srgbClr val="0070C0"/>
                </a:solidFill>
              </a:rPr>
              <a:t>Альпорта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i="1" dirty="0">
                <a:solidFill>
                  <a:srgbClr val="0070C0"/>
                </a:solidFill>
              </a:rPr>
              <a:t>COL4A5 </a:t>
            </a:r>
            <a:r>
              <a:rPr lang="ru-RU" dirty="0">
                <a:solidFill>
                  <a:srgbClr val="0070C0"/>
                </a:solidFill>
              </a:rPr>
              <a:t>(ХД</a:t>
            </a:r>
            <a:r>
              <a:rPr lang="en-US" dirty="0">
                <a:solidFill>
                  <a:srgbClr val="0070C0"/>
                </a:solidFill>
              </a:rPr>
              <a:t>) </a:t>
            </a:r>
            <a:endParaRPr lang="ru-RU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B050"/>
                </a:solidFill>
              </a:rPr>
              <a:t>Микроделеция</a:t>
            </a:r>
            <a:r>
              <a:rPr lang="ru-RU" dirty="0">
                <a:solidFill>
                  <a:srgbClr val="00B050"/>
                </a:solidFill>
              </a:rPr>
              <a:t> хромосомы 18</a:t>
            </a:r>
            <a:endParaRPr lang="en-US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 т.д.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27ABE1-FD71-92A0-7AD8-54D8C518584D}"/>
              </a:ext>
            </a:extLst>
          </p:cNvPr>
          <p:cNvSpPr txBox="1"/>
          <p:nvPr/>
        </p:nvSpPr>
        <p:spPr>
          <a:xfrm>
            <a:off x="7377276" y="3533331"/>
            <a:ext cx="45708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Кондуктивная</a:t>
            </a:r>
            <a:r>
              <a:rPr lang="ru-RU" b="1" dirty="0"/>
              <a:t> тугоухость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Синдром </a:t>
            </a:r>
            <a:r>
              <a:rPr lang="ru-RU" dirty="0" err="1">
                <a:solidFill>
                  <a:srgbClr val="0070C0"/>
                </a:solidFill>
              </a:rPr>
              <a:t>Крузона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 </a:t>
            </a:r>
            <a:r>
              <a:rPr lang="en-US" i="1" dirty="0">
                <a:solidFill>
                  <a:srgbClr val="0070C0"/>
                </a:solidFill>
              </a:rPr>
              <a:t>FGFR2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(АД)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Синдром </a:t>
            </a:r>
            <a:r>
              <a:rPr lang="ru-RU" dirty="0" err="1">
                <a:solidFill>
                  <a:srgbClr val="0070C0"/>
                </a:solidFill>
              </a:rPr>
              <a:t>Тричера</a:t>
            </a:r>
            <a:r>
              <a:rPr lang="ru-RU" dirty="0">
                <a:solidFill>
                  <a:srgbClr val="0070C0"/>
                </a:solidFill>
              </a:rPr>
              <a:t> Коллинза </a:t>
            </a:r>
            <a:r>
              <a:rPr lang="en-US" i="1" dirty="0">
                <a:solidFill>
                  <a:srgbClr val="0070C0"/>
                </a:solidFill>
              </a:rPr>
              <a:t>TCOF1</a:t>
            </a:r>
            <a:r>
              <a:rPr lang="ru-RU" dirty="0">
                <a:solidFill>
                  <a:srgbClr val="0070C0"/>
                </a:solidFill>
              </a:rPr>
              <a:t> (АД)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Несовершенный остеогенез (АД)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Синдром </a:t>
            </a:r>
            <a:r>
              <a:rPr lang="ru-RU" dirty="0" err="1">
                <a:solidFill>
                  <a:srgbClr val="0070C0"/>
                </a:solidFill>
              </a:rPr>
              <a:t>Гольденхара</a:t>
            </a:r>
            <a:r>
              <a:rPr lang="ru-RU" dirty="0">
                <a:solidFill>
                  <a:srgbClr val="0070C0"/>
                </a:solidFill>
              </a:rPr>
              <a:t> (?)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Отосклероз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ru-RU" dirty="0">
                <a:solidFill>
                  <a:srgbClr val="C00000"/>
                </a:solidFill>
              </a:rPr>
              <a:t>АД</a:t>
            </a:r>
            <a:r>
              <a:rPr lang="en-US" dirty="0">
                <a:solidFill>
                  <a:srgbClr val="C00000"/>
                </a:solidFill>
              </a:rPr>
              <a:t>?)</a:t>
            </a:r>
            <a:endParaRPr lang="ru-RU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48802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46BED7-A41A-CDA6-1862-65301D397F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3" b="11678"/>
          <a:stretch/>
        </p:blipFill>
        <p:spPr>
          <a:xfrm>
            <a:off x="857183" y="957880"/>
            <a:ext cx="3899788" cy="408154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2C3F133-F811-B782-CF45-22E014649CC8}"/>
              </a:ext>
            </a:extLst>
          </p:cNvPr>
          <p:cNvSpPr txBox="1"/>
          <p:nvPr/>
        </p:nvSpPr>
        <p:spPr>
          <a:xfrm>
            <a:off x="566539" y="5580423"/>
            <a:ext cx="4351374" cy="10156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dirty="0"/>
              <a:t>Каждый ЗДОРОВЫЙ человек является носителем от 2 до 10 «скрытых» патогенных мутаций. </a:t>
            </a:r>
            <a:br>
              <a:rPr lang="en-US" sz="1500" dirty="0"/>
            </a:br>
            <a:r>
              <a:rPr lang="ru-RU" sz="1500" dirty="0"/>
              <a:t>В РФ каждый </a:t>
            </a:r>
            <a:r>
              <a:rPr lang="ru-RU" sz="1500" b="1" dirty="0"/>
              <a:t>27й</a:t>
            </a:r>
            <a:r>
              <a:rPr lang="ru-RU" sz="1500" dirty="0"/>
              <a:t> человек носит мутацию в </a:t>
            </a:r>
            <a:r>
              <a:rPr lang="en-US" sz="1500" i="1" dirty="0"/>
              <a:t>GJB2</a:t>
            </a:r>
            <a:endParaRPr lang="ru-RU" sz="15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864" y="1005839"/>
            <a:ext cx="1401564" cy="3039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16184" y="4044621"/>
            <a:ext cx="34535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Чаще </a:t>
            </a:r>
            <a:r>
              <a:rPr lang="en-US" i="1" dirty="0"/>
              <a:t>de novo</a:t>
            </a:r>
            <a:r>
              <a:rPr lang="ru-RU" dirty="0"/>
              <a:t> - случайное, ни от кого не зависящая мутация в гене, приводящая впервые к заболеванию в семье</a:t>
            </a:r>
            <a:br>
              <a:rPr lang="ru-RU" dirty="0"/>
            </a:br>
            <a:r>
              <a:rPr lang="ru-RU" dirty="0"/>
              <a:t>Реже известно, что болеет кто-то из родителей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У 1,4 на 1000 новорожденных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95398" y="279769"/>
            <a:ext cx="340449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Доминантный тип наследования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19B0E5-E202-C9CB-3236-7EA95D331434}"/>
              </a:ext>
            </a:extLst>
          </p:cNvPr>
          <p:cNvSpPr txBox="1"/>
          <p:nvPr/>
        </p:nvSpPr>
        <p:spPr>
          <a:xfrm>
            <a:off x="1197032" y="298813"/>
            <a:ext cx="337326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Рецессивный тип наследования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387" y="5084291"/>
            <a:ext cx="874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Здоровый ребенок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55268" y="5104938"/>
            <a:ext cx="9518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Здоровый носитель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53353" y="5104674"/>
            <a:ext cx="9518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Здоровый носитель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05162" y="5117737"/>
            <a:ext cx="9518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Больной ребенок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17913" y="1965953"/>
            <a:ext cx="31341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Генные заболевания и типы их наследования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2551482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A12B4-F64C-64F4-08DA-9BB15DCDF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Ген </a:t>
            </a:r>
            <a:r>
              <a:rPr lang="en-US" i="1" dirty="0"/>
              <a:t>GJB2</a:t>
            </a:r>
            <a:endParaRPr lang="ru-RU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246591-7843-AD30-FA1B-0D3705DE7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1680" y="1337944"/>
            <a:ext cx="8707120" cy="5205095"/>
          </a:xfrm>
        </p:spPr>
        <p:txBody>
          <a:bodyPr/>
          <a:lstStyle/>
          <a:p>
            <a:r>
              <a:rPr lang="ru-RU" sz="2400" dirty="0"/>
              <a:t>Нейросенсорная, двусторонняя, </a:t>
            </a:r>
            <a:r>
              <a:rPr lang="ru-RU" sz="2400" dirty="0" err="1"/>
              <a:t>несиндромальная</a:t>
            </a:r>
            <a:r>
              <a:rPr lang="ru-RU" sz="2400" dirty="0"/>
              <a:t>, </a:t>
            </a:r>
            <a:r>
              <a:rPr lang="ru-RU" sz="2400" u="sng" dirty="0"/>
              <a:t>рецессивная</a:t>
            </a:r>
            <a:r>
              <a:rPr lang="ru-RU" sz="2400" dirty="0"/>
              <a:t> тугоухость – </a:t>
            </a:r>
            <a:r>
              <a:rPr lang="ru-RU" sz="2400" b="1" dirty="0"/>
              <a:t>самая частая форма (46% всех НСТ в РФ)</a:t>
            </a:r>
            <a:endParaRPr lang="en-US" sz="2400" b="1" dirty="0"/>
          </a:p>
          <a:p>
            <a:r>
              <a:rPr lang="ru-RU" sz="2400" dirty="0"/>
              <a:t>Ген очень маленький, и там есть частые мутации (</a:t>
            </a:r>
            <a:r>
              <a:rPr lang="ru-RU" sz="2400" dirty="0" err="1"/>
              <a:t>пр</a:t>
            </a:r>
            <a:r>
              <a:rPr lang="ru-RU" sz="2400" dirty="0"/>
              <a:t>: с</a:t>
            </a:r>
            <a:r>
              <a:rPr lang="en-US" sz="2400" dirty="0"/>
              <a:t>.35delG – </a:t>
            </a:r>
            <a:r>
              <a:rPr lang="ru-RU" sz="2400" dirty="0"/>
              <a:t>до </a:t>
            </a:r>
            <a:r>
              <a:rPr lang="ru-RU" sz="2400" u="sng" dirty="0"/>
              <a:t>80%</a:t>
            </a:r>
            <a:r>
              <a:rPr lang="ru-RU" sz="2400" dirty="0"/>
              <a:t> в этом гене)</a:t>
            </a:r>
          </a:p>
          <a:p>
            <a:r>
              <a:rPr lang="ru-RU" sz="2400" dirty="0"/>
              <a:t>Тяжесть зависит от мутаций</a:t>
            </a:r>
            <a:r>
              <a:rPr lang="en-US" sz="2400" dirty="0"/>
              <a:t>:</a:t>
            </a:r>
            <a:r>
              <a:rPr lang="ru-RU" sz="2400" dirty="0"/>
              <a:t> пр. </a:t>
            </a:r>
            <a:r>
              <a:rPr lang="en-US" sz="2400" dirty="0"/>
              <a:t>35delG/35delG </a:t>
            </a:r>
            <a:r>
              <a:rPr lang="ru-RU" sz="2400" dirty="0"/>
              <a:t>– чаще всего 4-5ст., врожденная, </a:t>
            </a:r>
            <a:r>
              <a:rPr lang="en-US" sz="2400" dirty="0"/>
              <a:t>Met34Thr/ 35delG – </a:t>
            </a:r>
            <a:r>
              <a:rPr lang="ru-RU" sz="2400" dirty="0"/>
              <a:t>часто </a:t>
            </a:r>
            <a:br>
              <a:rPr lang="ru-RU" sz="2400" dirty="0"/>
            </a:br>
            <a:r>
              <a:rPr lang="ru-RU" sz="2400" dirty="0"/>
              <a:t>1-2ст.</a:t>
            </a:r>
            <a:r>
              <a:rPr lang="en-US" sz="2400" dirty="0"/>
              <a:t> </a:t>
            </a:r>
            <a:r>
              <a:rPr lang="ru-RU" sz="2400" dirty="0"/>
              <a:t>и после приобретения речевых навыков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B4AD86-E72A-A9DC-13E0-83238DA8A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0" y="5157152"/>
            <a:ext cx="10342880" cy="922114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80FBE68-D447-F333-B793-3B7276CE4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6" b="12296"/>
          <a:stretch>
            <a:fillRect/>
          </a:stretch>
        </p:blipFill>
        <p:spPr>
          <a:xfrm>
            <a:off x="375920" y="1436688"/>
            <a:ext cx="2735568" cy="302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567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1296</Words>
  <Application>Microsoft Office PowerPoint</Application>
  <PresentationFormat>Широкоэкранный</PresentationFormat>
  <Paragraphs>141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Тема Office</vt:lpstr>
      <vt:lpstr>Нарушения слуха и генетика</vt:lpstr>
      <vt:lpstr>Поговорим о:</vt:lpstr>
      <vt:lpstr>Презентация PowerPoint</vt:lpstr>
      <vt:lpstr>Презентация PowerPoint</vt:lpstr>
      <vt:lpstr>Презентация PowerPoint</vt:lpstr>
      <vt:lpstr>Генетические причины нарушений слуха</vt:lpstr>
      <vt:lpstr>Генетические причины нарушений слуха</vt:lpstr>
      <vt:lpstr>Презентация PowerPoint</vt:lpstr>
      <vt:lpstr>Ген GJB2</vt:lpstr>
      <vt:lpstr>Ген STRC</vt:lpstr>
      <vt:lpstr>Синдром Пендреда (ген SLC26A4, АР) </vt:lpstr>
      <vt:lpstr>Синдром Ашера (АР)</vt:lpstr>
      <vt:lpstr>Синдром Ваарденбурга (чаще АД)</vt:lpstr>
      <vt:lpstr>Подходы к генетической диагностике нарушений слуха</vt:lpstr>
      <vt:lpstr>Презентация PowerPoint</vt:lpstr>
      <vt:lpstr>Презентация PowerPoint</vt:lpstr>
      <vt:lpstr>Презентация PowerPoint</vt:lpstr>
      <vt:lpstr>А НИПТ поможет обнаружить нарушение слуха у плода?  Он же с 2026 года тоже включен в ОМС</vt:lpstr>
      <vt:lpstr>А есть ли таргетное лечение?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Валерия</dc:creator>
  <cp:lastModifiedBy>Ковальская Валерия</cp:lastModifiedBy>
  <cp:revision>18</cp:revision>
  <dcterms:created xsi:type="dcterms:W3CDTF">2025-10-27T14:32:28Z</dcterms:created>
  <dcterms:modified xsi:type="dcterms:W3CDTF">2026-02-06T10:34:01Z</dcterms:modified>
</cp:coreProperties>
</file>