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5"/>
  </p:notesMasterIdLst>
  <p:sldIdLst>
    <p:sldId id="266" r:id="rId4"/>
    <p:sldId id="314" r:id="rId5"/>
    <p:sldId id="315" r:id="rId6"/>
    <p:sldId id="316" r:id="rId7"/>
    <p:sldId id="301" r:id="rId8"/>
    <p:sldId id="307" r:id="rId9"/>
    <p:sldId id="298" r:id="rId10"/>
    <p:sldId id="309" r:id="rId11"/>
    <p:sldId id="308" r:id="rId12"/>
    <p:sldId id="312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Горина" userId="607b00cb71fd32a4" providerId="LiveId" clId="{302DA7BC-AB60-463D-AE33-B43D7AECE665}"/>
    <pc:docChg chg="undo custSel modSld">
      <pc:chgData name="Анастасия Горина" userId="607b00cb71fd32a4" providerId="LiveId" clId="{302DA7BC-AB60-463D-AE33-B43D7AECE665}" dt="2025-12-17T15:03:49.917" v="142" actId="1076"/>
      <pc:docMkLst>
        <pc:docMk/>
      </pc:docMkLst>
      <pc:sldChg chg="modSp mod">
        <pc:chgData name="Анастасия Горина" userId="607b00cb71fd32a4" providerId="LiveId" clId="{302DA7BC-AB60-463D-AE33-B43D7AECE665}" dt="2025-12-17T15:03:49.917" v="142" actId="1076"/>
        <pc:sldMkLst>
          <pc:docMk/>
          <pc:sldMk cId="3446693835" sldId="260"/>
        </pc:sldMkLst>
        <pc:picChg chg="mod">
          <ac:chgData name="Анастасия Горина" userId="607b00cb71fd32a4" providerId="LiveId" clId="{302DA7BC-AB60-463D-AE33-B43D7AECE665}" dt="2025-12-17T15:03:41.136" v="140" actId="1076"/>
          <ac:picMkLst>
            <pc:docMk/>
            <pc:sldMk cId="3446693835" sldId="260"/>
            <ac:picMk id="5" creationId="{9F200EBA-4F2E-4B61-9ABC-45A847072580}"/>
          </ac:picMkLst>
        </pc:picChg>
        <pc:picChg chg="mod">
          <ac:chgData name="Анастасия Горина" userId="607b00cb71fd32a4" providerId="LiveId" clId="{302DA7BC-AB60-463D-AE33-B43D7AECE665}" dt="2025-12-17T15:03:45.268" v="141" actId="1076"/>
          <ac:picMkLst>
            <pc:docMk/>
            <pc:sldMk cId="3446693835" sldId="260"/>
            <ac:picMk id="3075" creationId="{00000000-0000-0000-0000-000000000000}"/>
          </ac:picMkLst>
        </pc:picChg>
        <pc:picChg chg="mod">
          <ac:chgData name="Анастасия Горина" userId="607b00cb71fd32a4" providerId="LiveId" clId="{302DA7BC-AB60-463D-AE33-B43D7AECE665}" dt="2025-12-17T15:03:49.917" v="142" actId="1076"/>
          <ac:picMkLst>
            <pc:docMk/>
            <pc:sldMk cId="3446693835" sldId="260"/>
            <ac:picMk id="3076" creationId="{00000000-0000-0000-0000-000000000000}"/>
          </ac:picMkLst>
        </pc:picChg>
      </pc:sldChg>
      <pc:sldChg chg="modSp mod">
        <pc:chgData name="Анастасия Горина" userId="607b00cb71fd32a4" providerId="LiveId" clId="{302DA7BC-AB60-463D-AE33-B43D7AECE665}" dt="2025-12-17T14:52:47.775" v="11" actId="1076"/>
        <pc:sldMkLst>
          <pc:docMk/>
          <pc:sldMk cId="0" sldId="266"/>
        </pc:sldMkLst>
        <pc:spChg chg="mod">
          <ac:chgData name="Анастасия Горина" userId="607b00cb71fd32a4" providerId="LiveId" clId="{302DA7BC-AB60-463D-AE33-B43D7AECE665}" dt="2025-12-17T14:52:47.775" v="11" actId="1076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Анастасия Горина" userId="607b00cb71fd32a4" providerId="LiveId" clId="{302DA7BC-AB60-463D-AE33-B43D7AECE665}" dt="2025-12-17T15:00:25.748" v="97" actId="1076"/>
        <pc:sldMkLst>
          <pc:docMk/>
          <pc:sldMk cId="3705174522" sldId="298"/>
        </pc:sldMkLst>
        <pc:spChg chg="mod">
          <ac:chgData name="Анастасия Горина" userId="607b00cb71fd32a4" providerId="LiveId" clId="{302DA7BC-AB60-463D-AE33-B43D7AECE665}" dt="2025-12-17T14:59:49.495" v="73" actId="207"/>
          <ac:spMkLst>
            <pc:docMk/>
            <pc:sldMk cId="3705174522" sldId="298"/>
            <ac:spMk id="3" creationId="{00000000-0000-0000-0000-000000000000}"/>
          </ac:spMkLst>
        </pc:spChg>
        <pc:spChg chg="mod">
          <ac:chgData name="Анастасия Горина" userId="607b00cb71fd32a4" providerId="LiveId" clId="{302DA7BC-AB60-463D-AE33-B43D7AECE665}" dt="2025-12-17T15:00:25.748" v="97" actId="1076"/>
          <ac:spMkLst>
            <pc:docMk/>
            <pc:sldMk cId="3705174522" sldId="298"/>
            <ac:spMk id="4" creationId="{00000000-0000-0000-0000-000000000000}"/>
          </ac:spMkLst>
        </pc:spChg>
      </pc:sldChg>
      <pc:sldChg chg="modSp mod">
        <pc:chgData name="Анастасия Горина" userId="607b00cb71fd32a4" providerId="LiveId" clId="{302DA7BC-AB60-463D-AE33-B43D7AECE665}" dt="2025-12-17T14:58:26.629" v="59" actId="1076"/>
        <pc:sldMkLst>
          <pc:docMk/>
          <pc:sldMk cId="0" sldId="301"/>
        </pc:sldMkLst>
        <pc:spChg chg="mod">
          <ac:chgData name="Анастасия Горина" userId="607b00cb71fd32a4" providerId="LiveId" clId="{302DA7BC-AB60-463D-AE33-B43D7AECE665}" dt="2025-12-17T14:56:58.258" v="41" actId="207"/>
          <ac:spMkLst>
            <pc:docMk/>
            <pc:sldMk cId="0" sldId="301"/>
            <ac:spMk id="2" creationId="{00000000-0000-0000-0000-000000000000}"/>
          </ac:spMkLst>
        </pc:spChg>
        <pc:spChg chg="mod">
          <ac:chgData name="Анастасия Горина" userId="607b00cb71fd32a4" providerId="LiveId" clId="{302DA7BC-AB60-463D-AE33-B43D7AECE665}" dt="2025-12-17T14:58:26.629" v="59" actId="1076"/>
          <ac:spMkLst>
            <pc:docMk/>
            <pc:sldMk cId="0" sldId="301"/>
            <ac:spMk id="3" creationId="{00000000-0000-0000-0000-000000000000}"/>
          </ac:spMkLst>
        </pc:spChg>
      </pc:sldChg>
      <pc:sldChg chg="modSp">
        <pc:chgData name="Анастасия Горина" userId="607b00cb71fd32a4" providerId="LiveId" clId="{302DA7BC-AB60-463D-AE33-B43D7AECE665}" dt="2025-12-17T14:59:26.287" v="68" actId="1076"/>
        <pc:sldMkLst>
          <pc:docMk/>
          <pc:sldMk cId="2686219751" sldId="307"/>
        </pc:sldMkLst>
        <pc:spChg chg="mod">
          <ac:chgData name="Анастасия Горина" userId="607b00cb71fd32a4" providerId="LiveId" clId="{302DA7BC-AB60-463D-AE33-B43D7AECE665}" dt="2025-12-17T14:58:56.363" v="62" actId="113"/>
          <ac:spMkLst>
            <pc:docMk/>
            <pc:sldMk cId="2686219751" sldId="307"/>
            <ac:spMk id="2" creationId="{00000000-0000-0000-0000-000000000000}"/>
          </ac:spMkLst>
        </pc:spChg>
        <pc:spChg chg="mod">
          <ac:chgData name="Анастасия Горина" userId="607b00cb71fd32a4" providerId="LiveId" clId="{302DA7BC-AB60-463D-AE33-B43D7AECE665}" dt="2025-12-17T14:59:26.287" v="68" actId="1076"/>
          <ac:spMkLst>
            <pc:docMk/>
            <pc:sldMk cId="2686219751" sldId="307"/>
            <ac:spMk id="3" creationId="{00000000-0000-0000-0000-000000000000}"/>
          </ac:spMkLst>
        </pc:spChg>
      </pc:sldChg>
      <pc:sldChg chg="modSp">
        <pc:chgData name="Анастасия Горина" userId="607b00cb71fd32a4" providerId="LiveId" clId="{302DA7BC-AB60-463D-AE33-B43D7AECE665}" dt="2025-12-17T15:02:48.140" v="129" actId="1076"/>
        <pc:sldMkLst>
          <pc:docMk/>
          <pc:sldMk cId="1412024702" sldId="308"/>
        </pc:sldMkLst>
        <pc:spChg chg="mod">
          <ac:chgData name="Анастасия Горина" userId="607b00cb71fd32a4" providerId="LiveId" clId="{302DA7BC-AB60-463D-AE33-B43D7AECE665}" dt="2025-12-17T15:02:16.652" v="122" actId="255"/>
          <ac:spMkLst>
            <pc:docMk/>
            <pc:sldMk cId="1412024702" sldId="308"/>
            <ac:spMk id="2" creationId="{00000000-0000-0000-0000-000000000000}"/>
          </ac:spMkLst>
        </pc:spChg>
        <pc:spChg chg="mod">
          <ac:chgData name="Анастасия Горина" userId="607b00cb71fd32a4" providerId="LiveId" clId="{302DA7BC-AB60-463D-AE33-B43D7AECE665}" dt="2025-12-17T15:02:48.140" v="129" actId="1076"/>
          <ac:spMkLst>
            <pc:docMk/>
            <pc:sldMk cId="1412024702" sldId="308"/>
            <ac:spMk id="3" creationId="{00000000-0000-0000-0000-000000000000}"/>
          </ac:spMkLst>
        </pc:spChg>
      </pc:sldChg>
      <pc:sldChg chg="modSp mod">
        <pc:chgData name="Анастасия Горина" userId="607b00cb71fd32a4" providerId="LiveId" clId="{302DA7BC-AB60-463D-AE33-B43D7AECE665}" dt="2025-12-17T15:02:00.494" v="119" actId="255"/>
        <pc:sldMkLst>
          <pc:docMk/>
          <pc:sldMk cId="3786235131" sldId="309"/>
        </pc:sldMkLst>
        <pc:spChg chg="mod">
          <ac:chgData name="Анастасия Горина" userId="607b00cb71fd32a4" providerId="LiveId" clId="{302DA7BC-AB60-463D-AE33-B43D7AECE665}" dt="2025-12-17T15:00:51.295" v="104" actId="207"/>
          <ac:spMkLst>
            <pc:docMk/>
            <pc:sldMk cId="3786235131" sldId="309"/>
            <ac:spMk id="3" creationId="{00000000-0000-0000-0000-000000000000}"/>
          </ac:spMkLst>
        </pc:spChg>
        <pc:spChg chg="mod">
          <ac:chgData name="Анастасия Горина" userId="607b00cb71fd32a4" providerId="LiveId" clId="{302DA7BC-AB60-463D-AE33-B43D7AECE665}" dt="2025-12-17T15:02:00.494" v="119" actId="255"/>
          <ac:spMkLst>
            <pc:docMk/>
            <pc:sldMk cId="3786235131" sldId="309"/>
            <ac:spMk id="4" creationId="{00000000-0000-0000-0000-000000000000}"/>
          </ac:spMkLst>
        </pc:spChg>
      </pc:sldChg>
      <pc:sldChg chg="modSp">
        <pc:chgData name="Анастасия Горина" userId="607b00cb71fd32a4" providerId="LiveId" clId="{302DA7BC-AB60-463D-AE33-B43D7AECE665}" dt="2025-12-17T15:03:34.369" v="139" actId="1076"/>
        <pc:sldMkLst>
          <pc:docMk/>
          <pc:sldMk cId="3551927445" sldId="312"/>
        </pc:sldMkLst>
        <pc:spChg chg="mod">
          <ac:chgData name="Анастасия Горина" userId="607b00cb71fd32a4" providerId="LiveId" clId="{302DA7BC-AB60-463D-AE33-B43D7AECE665}" dt="2025-12-17T15:03:05.479" v="133" actId="2711"/>
          <ac:spMkLst>
            <pc:docMk/>
            <pc:sldMk cId="3551927445" sldId="312"/>
            <ac:spMk id="2" creationId="{2A3613CC-367C-6B8E-2448-A56CB48A5F0D}"/>
          </ac:spMkLst>
        </pc:spChg>
        <pc:spChg chg="mod">
          <ac:chgData name="Анастасия Горина" userId="607b00cb71fd32a4" providerId="LiveId" clId="{302DA7BC-AB60-463D-AE33-B43D7AECE665}" dt="2025-12-17T15:03:34.369" v="139" actId="1076"/>
          <ac:spMkLst>
            <pc:docMk/>
            <pc:sldMk cId="3551927445" sldId="312"/>
            <ac:spMk id="3" creationId="{90D4A4B4-1EEF-2B98-D654-A9412A366758}"/>
          </ac:spMkLst>
        </pc:spChg>
      </pc:sldChg>
      <pc:sldChg chg="modSp mod">
        <pc:chgData name="Анастасия Горина" userId="607b00cb71fd32a4" providerId="LiveId" clId="{302DA7BC-AB60-463D-AE33-B43D7AECE665}" dt="2025-12-17T14:53:03.316" v="12" actId="207"/>
        <pc:sldMkLst>
          <pc:docMk/>
          <pc:sldMk cId="3607663014" sldId="314"/>
        </pc:sldMkLst>
        <pc:spChg chg="mod">
          <ac:chgData name="Анастасия Горина" userId="607b00cb71fd32a4" providerId="LiveId" clId="{302DA7BC-AB60-463D-AE33-B43D7AECE665}" dt="2025-12-17T14:52:38.703" v="10" actId="207"/>
          <ac:spMkLst>
            <pc:docMk/>
            <pc:sldMk cId="3607663014" sldId="314"/>
            <ac:spMk id="2" creationId="{D3DCE859-EDDF-538C-0CBA-D684AAF4FF98}"/>
          </ac:spMkLst>
        </pc:spChg>
        <pc:spChg chg="mod">
          <ac:chgData name="Анастасия Горина" userId="607b00cb71fd32a4" providerId="LiveId" clId="{302DA7BC-AB60-463D-AE33-B43D7AECE665}" dt="2025-12-17T14:53:03.316" v="12" actId="207"/>
          <ac:spMkLst>
            <pc:docMk/>
            <pc:sldMk cId="3607663014" sldId="314"/>
            <ac:spMk id="3" creationId="{25F390BF-7CE0-1B3B-EE32-7784790F1DDC}"/>
          </ac:spMkLst>
        </pc:spChg>
      </pc:sldChg>
      <pc:sldChg chg="modSp mod">
        <pc:chgData name="Анастасия Горина" userId="607b00cb71fd32a4" providerId="LiveId" clId="{302DA7BC-AB60-463D-AE33-B43D7AECE665}" dt="2025-12-17T14:56:43.236" v="39" actId="1076"/>
        <pc:sldMkLst>
          <pc:docMk/>
          <pc:sldMk cId="383415952" sldId="315"/>
        </pc:sldMkLst>
        <pc:spChg chg="mod">
          <ac:chgData name="Анастасия Горина" userId="607b00cb71fd32a4" providerId="LiveId" clId="{302DA7BC-AB60-463D-AE33-B43D7AECE665}" dt="2025-12-17T14:53:13.412" v="13" actId="207"/>
          <ac:spMkLst>
            <pc:docMk/>
            <pc:sldMk cId="383415952" sldId="315"/>
            <ac:spMk id="2" creationId="{1A6B6E58-573C-9412-8737-F8B7B57A5FAD}"/>
          </ac:spMkLst>
        </pc:spChg>
        <pc:spChg chg="mod">
          <ac:chgData name="Анастасия Горина" userId="607b00cb71fd32a4" providerId="LiveId" clId="{302DA7BC-AB60-463D-AE33-B43D7AECE665}" dt="2025-12-17T14:56:43.236" v="39" actId="1076"/>
          <ac:spMkLst>
            <pc:docMk/>
            <pc:sldMk cId="383415952" sldId="315"/>
            <ac:spMk id="3" creationId="{38D46C37-1304-77B2-7A37-ACE522D07ECF}"/>
          </ac:spMkLst>
        </pc:spChg>
      </pc:sldChg>
      <pc:sldChg chg="modSp">
        <pc:chgData name="Анастасия Горина" userId="607b00cb71fd32a4" providerId="LiveId" clId="{302DA7BC-AB60-463D-AE33-B43D7AECE665}" dt="2025-12-17T14:55:54.966" v="28" actId="207"/>
        <pc:sldMkLst>
          <pc:docMk/>
          <pc:sldMk cId="3787273073" sldId="316"/>
        </pc:sldMkLst>
        <pc:spChg chg="mod">
          <ac:chgData name="Анастасия Горина" userId="607b00cb71fd32a4" providerId="LiveId" clId="{302DA7BC-AB60-463D-AE33-B43D7AECE665}" dt="2025-12-17T14:55:32.916" v="25" actId="207"/>
          <ac:spMkLst>
            <pc:docMk/>
            <pc:sldMk cId="3787273073" sldId="316"/>
            <ac:spMk id="2" creationId="{9DF9E1A7-66F9-0F2D-9101-8C5A0EF98391}"/>
          </ac:spMkLst>
        </pc:spChg>
        <pc:spChg chg="mod">
          <ac:chgData name="Анастасия Горина" userId="607b00cb71fd32a4" providerId="LiveId" clId="{302DA7BC-AB60-463D-AE33-B43D7AECE665}" dt="2025-12-17T14:55:54.966" v="28" actId="207"/>
          <ac:spMkLst>
            <pc:docMk/>
            <pc:sldMk cId="3787273073" sldId="316"/>
            <ac:spMk id="3" creationId="{15126C03-6F18-FF10-80C1-3264A7F41F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A16D1-B144-4363-96D3-5FC6198AF024}" type="datetimeFigureOut">
              <a:rPr lang="ru-RU" smtClean="0"/>
              <a:pPr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64D4-4094-4B74-9343-28DD30E43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9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3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E2A86F-0C47-429E-B954-AAAB89CBDB7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809168-D8C4-4A03-98B6-7542910C8C7E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50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8B3357-7ED1-419B-8EB0-D009F78F29C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4BD03C-CF95-414F-A683-52A65CD5148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37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7BCDC54-BDA2-4ACB-86CF-A386FF31BB5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B2E2083-2D5C-4163-B4BE-ECCAD0038FE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25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E2A86F-0C47-429E-B954-AAAB89CBDB7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809168-D8C4-4A03-98B6-7542910C8C7E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03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B53F76-9F74-4173-AF92-DFFDB33CECC3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A3FE93-E30E-4187-ADC1-C5B9009506A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27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BFABAF-9D18-4F49-9883-77C95C438A59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ED6B53-FD6F-4329-A615-FD9F91F8698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871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A880DF-C908-49A0-844C-5C12145F5F7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FAEFA8-C06A-45E2-828C-99825FEC27D7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83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E92C95-0E7C-4148-861B-4EFFD583130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0D0371-50D6-4266-982C-33BA5396BD0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58B99E-CBB3-471C-ACBF-BD37875F048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5BB0418-AFE0-4170-9392-BAED1155DB7A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53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C5501-8A9F-4D67-996B-FD461590B52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BA448A-8E51-4638-88DE-789DCA9F6931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85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96637-CE71-486D-BD27-12B30CABE52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1288-AE15-49E8-AB78-F091526F1E6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06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B53F76-9F74-4173-AF92-DFFDB33CECC3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A3FE93-E30E-4187-ADC1-C5B9009506A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08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E649C-17CF-459C-ABB8-86BF9FE68E98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63A1A8-7AAF-440F-B35F-D0F7004006FD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29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8B3357-7ED1-419B-8EB0-D009F78F29C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4BD03C-CF95-414F-A683-52A65CD5148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035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7BCDC54-BDA2-4ACB-86CF-A386FF31BB5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B2E2083-2D5C-4163-B4BE-ECCAD0038FE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39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BFABAF-9D18-4F49-9883-77C95C438A59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ED6B53-FD6F-4329-A615-FD9F91F8698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02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A880DF-C908-49A0-844C-5C12145F5F7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FAEFA8-C06A-45E2-828C-99825FEC27D7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76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E92C95-0E7C-4148-861B-4EFFD583130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0D0371-50D6-4266-982C-33BA5396BD0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63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58B99E-CBB3-471C-ACBF-BD37875F048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5BB0418-AFE0-4170-9392-BAED1155DB7A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3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C5501-8A9F-4D67-996B-FD461590B52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BA448A-8E51-4638-88DE-789DCA9F6931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43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96637-CE71-486D-BD27-12B30CABE52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1288-AE15-49E8-AB78-F091526F1E6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4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E649C-17CF-459C-ABB8-86BF9FE68E98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63A1A8-7AAF-440F-B35F-D0F7004006FD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3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68D2BB-2B3B-4E62-8923-F4DD0062291D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E76C2F-5DD7-4CE4-AD7A-D7B6A03390E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22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68D2BB-2B3B-4E62-8923-F4DD0062291D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12/17/2025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E76C2F-5DD7-4CE4-AD7A-D7B6A03390E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8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kern="0"/>
              <a:pPr/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robevaan\Pictures\фон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1126" y="287312"/>
            <a:ext cx="4290873" cy="65706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68401" y="1608668"/>
            <a:ext cx="7323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8675" y="2070333"/>
            <a:ext cx="8116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НЕПРОСТОЙ ПУТЬ ПРИНЯТИЯ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77E24-850B-8A7C-CB15-D3070BFA0587}"/>
              </a:ext>
            </a:extLst>
          </p:cNvPr>
          <p:cNvSpPr txBox="1"/>
          <p:nvPr/>
        </p:nvSpPr>
        <p:spPr>
          <a:xfrm>
            <a:off x="648229" y="4326003"/>
            <a:ext cx="60660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Куртанова Юлия Евгеньевна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кандидат психологических наук, заведующая кафедрой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специальной психологии и реабилитологии МГППУ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30DB2-383D-B29D-4037-00E0E3D6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613CC-367C-6B8E-2448-A56CB48A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562"/>
          </a:xfrm>
        </p:spPr>
        <p:txBody>
          <a:bodyPr/>
          <a:lstStyle/>
          <a:p>
            <a:r>
              <a:rPr lang="ru-RU" sz="3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4A4B4-1EEF-2B98-D654-A9412A36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7691" y="2358924"/>
            <a:ext cx="9814560" cy="2140152"/>
          </a:xfrm>
        </p:spPr>
        <p:txBody>
          <a:bodyPr vert="horz"/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Наиболее благоприятная стадия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 все делает сам, выполняет рекомендации, ищет информацию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Часто у пациента возникает возможность шутить о своем состоянии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Пациентские 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55192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00EBA-4F2E-4B61-9ABC-45A8470725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950" y="1084262"/>
            <a:ext cx="2578100" cy="1163638"/>
          </a:xfrm>
          <a:prstGeom prst="rect">
            <a:avLst/>
          </a:prstGeom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7" y="3027363"/>
            <a:ext cx="15843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6" y="4989514"/>
            <a:ext cx="1228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9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E2922B-F9A2-0D35-92F5-3A18510A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CE859-EDDF-538C-0CBA-D684AAF4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562"/>
          </a:xfrm>
        </p:spPr>
        <p:txBody>
          <a:bodyPr/>
          <a:lstStyle/>
          <a:p>
            <a:r>
              <a:rPr kumimoji="0" lang="ru-RU" altLang="ru-RU" sz="33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Times New Roman"/>
              </a:rPr>
              <a:t>О чем будем говорить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390BF-7CE0-1B3B-EE32-7784790F1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2430" y="2117141"/>
            <a:ext cx="10019970" cy="3042687"/>
          </a:xfrm>
        </p:spPr>
        <p:txBody>
          <a:bodyPr vert="horz"/>
          <a:lstStyle/>
          <a:p>
            <a:pPr marL="257175" marR="0" lvl="0" indent="-257175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описал стадии принятия?</a:t>
            </a:r>
          </a:p>
          <a:p>
            <a:pPr marL="257175" marR="0" lvl="0" indent="-257175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lang="ru-RU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мы знаем о стадиях принятия?</a:t>
            </a:r>
          </a:p>
          <a:p>
            <a:pPr marL="257175" marR="0" lvl="0" indent="-257175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lang="ru-RU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они проявляются?</a:t>
            </a:r>
          </a:p>
          <a:p>
            <a:pPr marL="257175" marR="0" lvl="0" indent="-257175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мы можем помочь человеку на каждой из стадии?</a:t>
            </a:r>
            <a:r>
              <a:rPr lang="ru-RU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63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44783-7301-B9D2-20D0-C7C6A7FE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B6E58-573C-9412-8737-F8B7B57A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562"/>
          </a:xfrm>
        </p:spPr>
        <p:txBody>
          <a:bodyPr/>
          <a:lstStyle/>
          <a:p>
            <a:r>
              <a:rPr kumimoji="0" lang="ru-RU" altLang="ru-RU" sz="33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Times New Roman"/>
              </a:rPr>
              <a:t>Стадии принятия болезни (горя)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46C37-1304-77B2-7A37-ACE522D07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4063" y="1967337"/>
            <a:ext cx="11403873" cy="3323119"/>
          </a:xfrm>
        </p:spPr>
        <p:txBody>
          <a:bodyPr vert="horz"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1969 году вышла книга «О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смерти и умирании» Элизабет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Кюблер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-Росс, 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которая описала интервью с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умирающими людьми.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было значительной поддержкой для пациентов с тяжелыми соматическими заболеваниями.</a:t>
            </a:r>
            <a:endParaRPr lang="en-US" altLang="ru-RU" sz="24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Поднятие этой темы дало основание для открытия паллиативных отделений, хосписов, в том числе детских, а также кафедр в медицинских университетах по подготовке специалистов для работы в таких учреждениях.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None/>
              <a:tabLst/>
              <a:defRPr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04DC5-8020-DE3C-7E33-0886F004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E1A7-66F9-0F2D-9101-8C5A0EF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562"/>
          </a:xfrm>
        </p:spPr>
        <p:txBody>
          <a:bodyPr/>
          <a:lstStyle/>
          <a:p>
            <a:r>
              <a:rPr kumimoji="0" lang="ru-RU" altLang="ru-RU" sz="33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Times New Roman"/>
              </a:rPr>
              <a:t>Что мы знаем о стадиях принятия?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126C03-6F18-FF10-80C1-3264A7F41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3824" y="1510018"/>
            <a:ext cx="10972800" cy="4725204"/>
          </a:xfrm>
        </p:spPr>
        <p:txBody>
          <a:bodyPr vert="horz"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ситуациях возникают стадии принятия (внезапное изменение в жизни – болезнь, смерть близкого)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Кто проходит эти стадии (подростки, взрослые пациенты, родственники пациентов (родители))</a:t>
            </a: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разных членов семьи могут быть разные стадии принятия ситуации</a:t>
            </a: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Важно, чтобы человек быстрее достиг стадии принятия</a:t>
            </a: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 может вернуться на предыдущие стадии принятия</a:t>
            </a: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психологов нет инструментов (методик) во выявлению стадий принятия (только клиническая беседа)</a:t>
            </a: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Картина психологического состояния смешанная, при диагностике необходимо определить главное в состоянии человека</a:t>
            </a:r>
          </a:p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Char char="-"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None/>
              <a:tabLst/>
              <a:defRPr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7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562"/>
          </a:xfrm>
        </p:spPr>
        <p:txBody>
          <a:bodyPr/>
          <a:lstStyle/>
          <a:p>
            <a:r>
              <a:rPr kumimoji="0" lang="ru-RU" altLang="ru-RU" sz="33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j-ea"/>
                <a:cs typeface="Times New Roman"/>
              </a:rPr>
              <a:t>Стадии принятия болезни (горя)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orient="vert" idx="1"/>
          </p:nvPr>
        </p:nvSpPr>
        <p:spPr>
          <a:xfrm>
            <a:off x="3718180" y="1536558"/>
            <a:ext cx="5461033" cy="3784884"/>
          </a:xfrm>
        </p:spPr>
        <p:txBody>
          <a:bodyPr vert="horz"/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lang="ru-RU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Шок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Отрицание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Агрессия (Протест)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Торг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Депрессия (Самоанализ)</a:t>
            </a:r>
          </a:p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Принятие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562"/>
          </a:xfrm>
        </p:spPr>
        <p:txBody>
          <a:bodyPr/>
          <a:lstStyle/>
          <a:p>
            <a:r>
              <a:rPr lang="ru-RU" sz="3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orient="vert" idx="1"/>
          </p:nvPr>
        </p:nvSpPr>
        <p:spPr>
          <a:xfrm>
            <a:off x="2934789" y="1625427"/>
            <a:ext cx="7097486" cy="3607146"/>
          </a:xfrm>
        </p:spPr>
        <p:txBody>
          <a:bodyPr vert="horz"/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Плач – это нормально, как и гнев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Реакция не на Вас, а на новость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Говорить медленно – человек просто не понимает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Повторять ключевые моменты несколько раз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Памятки, схемы, списки, телефоны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Переспрашивайте, пусть повторит, что понял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Лучше, чтобы была поддержка родственников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(салфетки, стакан воды)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196" y="121040"/>
            <a:ext cx="750163" cy="106119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1" y="745066"/>
            <a:ext cx="10617200" cy="809413"/>
          </a:xfrm>
        </p:spPr>
        <p:txBody>
          <a:bodyPr/>
          <a:lstStyle/>
          <a:p>
            <a:r>
              <a:rPr lang="ru-RU" sz="3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Отрицание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22517" y="2078672"/>
            <a:ext cx="8775963" cy="2924403"/>
          </a:xfrm>
        </p:spPr>
        <p:txBody>
          <a:bodyPr/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Пугать – разнонаправленный эффект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 понять, почему есть сопротивление, что пугает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признать, что пациент имеет право на любое мнение, но приверженность лечению в приоритете.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Надо давать больше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информации о болезни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Знакомить с пациентами, прошедшими с большим опытом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7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196" y="121040"/>
            <a:ext cx="750163" cy="106119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0342" y="121040"/>
            <a:ext cx="4891315" cy="897862"/>
          </a:xfrm>
        </p:spPr>
        <p:txBody>
          <a:bodyPr/>
          <a:lstStyle/>
          <a:p>
            <a:r>
              <a:rPr lang="ru-RU" sz="3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64580" y="1018902"/>
            <a:ext cx="10243798" cy="5320173"/>
          </a:xfrm>
        </p:spPr>
        <p:txBody>
          <a:bodyPr/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Дать выйти гневу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Реакция не на Вас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Самим не пугаться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присоединяться и не поддерживать агрессивный тон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Держать границы (мне не комфортно разговаривать в таком тоне)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Понять и признать свои чувства (например, обиду)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Понимание причин своих чувств (также было, когда мама кричала)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Сказать о Ваших чувствах: ты меня пугаешь или мне обидно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Юмор: можешь меня побить, но не сильно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Посмотреть на человека с агрессией со стороны, понять, в какой роли он находится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(он в роли взрослого или ребенка)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Научиться выдерживать свое бессилие (осознанность, опыт)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Дыхательные техники, релаксация, сжимать кулаки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Давать больше контроля человеку в процессе лечения, это снижает чувство раздражения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3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7562"/>
          </a:xfrm>
        </p:spPr>
        <p:txBody>
          <a:bodyPr/>
          <a:lstStyle/>
          <a:p>
            <a:r>
              <a:rPr lang="ru-RU" sz="3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Депрессия (самоанализ)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orient="vert" idx="1"/>
          </p:nvPr>
        </p:nvSpPr>
        <p:spPr>
          <a:xfrm>
            <a:off x="1301932" y="2176044"/>
            <a:ext cx="10180320" cy="2505912"/>
          </a:xfrm>
        </p:spPr>
        <p:txBody>
          <a:bodyPr vert="horz"/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большинстве случаев не клинические формы депрессии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Дать возможность рассказать о страхах и переживаниях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 в принятии решений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Информирование, как справляются другие люди с такими же проблемами</a:t>
            </a: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можно решать проблемы в профессии, дома, связанные с болезнью</a:t>
            </a:r>
          </a:p>
        </p:txBody>
      </p:sp>
    </p:spTree>
    <p:extLst>
      <p:ext uri="{BB962C8B-B14F-4D97-AF65-F5344CB8AC3E}">
        <p14:creationId xmlns:p14="http://schemas.microsoft.com/office/powerpoint/2010/main" val="141202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532</Words>
  <Application>Microsoft Office PowerPoint</Application>
  <PresentationFormat>Широкоэкранный</PresentationFormat>
  <Paragraphs>74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1_Office Theme</vt:lpstr>
      <vt:lpstr>2_Office Theme</vt:lpstr>
      <vt:lpstr>3_Office Theme</vt:lpstr>
      <vt:lpstr>Презентация PowerPoint</vt:lpstr>
      <vt:lpstr>О чем будем говорить</vt:lpstr>
      <vt:lpstr>Стадии принятия болезни (горя)</vt:lpstr>
      <vt:lpstr>Что мы знаем о стадиях принятия?</vt:lpstr>
      <vt:lpstr>Стадии принятия болезни (горя)</vt:lpstr>
      <vt:lpstr>Шок</vt:lpstr>
      <vt:lpstr> Отрицание</vt:lpstr>
      <vt:lpstr>Агрессия</vt:lpstr>
      <vt:lpstr>Депрессия (самоанализ)</vt:lpstr>
      <vt:lpstr>Принятие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Анастасия Горина</cp:lastModifiedBy>
  <cp:revision>118</cp:revision>
  <dcterms:created xsi:type="dcterms:W3CDTF">2019-07-01T12:45:17Z</dcterms:created>
  <dcterms:modified xsi:type="dcterms:W3CDTF">2025-12-17T15:08:47Z</dcterms:modified>
</cp:coreProperties>
</file>