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67" r:id="rId18"/>
    <p:sldId id="268" r:id="rId19"/>
    <p:sldId id="269" r:id="rId20"/>
    <p:sldId id="270" r:id="rId21"/>
    <p:sldId id="275" r:id="rId22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2481" y="1127840"/>
            <a:ext cx="3047619" cy="88998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54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2481" y="2127605"/>
            <a:ext cx="3047619" cy="4433147"/>
          </a:xfrm>
        </p:spPr>
        <p:txBody>
          <a:bodyPr/>
          <a:lstStyle>
            <a:lvl1pPr>
              <a:defRPr sz="1754"/>
            </a:lvl1pPr>
            <a:lvl2pPr>
              <a:defRPr sz="1579"/>
            </a:lvl2pPr>
            <a:lvl3pPr>
              <a:defRPr sz="1403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7444" y="1127841"/>
            <a:ext cx="3047619" cy="89599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54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7444" y="2127605"/>
            <a:ext cx="3047619" cy="4433147"/>
          </a:xfrm>
        </p:spPr>
        <p:txBody>
          <a:bodyPr/>
          <a:lstStyle>
            <a:lvl1pPr>
              <a:defRPr sz="1754"/>
            </a:lvl1pPr>
            <a:lvl2pPr>
              <a:defRPr sz="1579"/>
            </a:lvl2pPr>
            <a:lvl3pPr>
              <a:defRPr sz="1403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9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1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5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61" y="1259417"/>
            <a:ext cx="2486216" cy="2619587"/>
          </a:xfrm>
        </p:spPr>
        <p:txBody>
          <a:bodyPr anchor="b">
            <a:normAutofit/>
          </a:bodyPr>
          <a:lstStyle>
            <a:lvl1pPr>
              <a:defRPr sz="2807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481" y="957157"/>
            <a:ext cx="6416040" cy="5642187"/>
          </a:xfrm>
        </p:spPr>
        <p:txBody>
          <a:bodyPr/>
          <a:lstStyle>
            <a:lvl1pPr>
              <a:defRPr sz="1754"/>
            </a:lvl1pPr>
            <a:lvl2pPr>
              <a:defRPr sz="1579"/>
            </a:lvl2pPr>
            <a:lvl3pPr>
              <a:defRPr sz="1403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561" y="3850064"/>
            <a:ext cx="2486216" cy="25584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rgbClr val="FFFFFF"/>
                </a:solidFill>
              </a:defRPr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18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61" y="1259417"/>
            <a:ext cx="2486216" cy="2619587"/>
          </a:xfrm>
        </p:spPr>
        <p:txBody>
          <a:bodyPr anchor="b">
            <a:normAutofit/>
          </a:bodyPr>
          <a:lstStyle>
            <a:lvl1pPr>
              <a:defRPr sz="2807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1752" y="845582"/>
            <a:ext cx="7117733" cy="5873919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561" y="3848777"/>
            <a:ext cx="2486216" cy="255913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228">
                <a:solidFill>
                  <a:srgbClr val="FFFFFF"/>
                </a:solidFill>
              </a:defRPr>
            </a:lvl1pPr>
            <a:lvl2pPr marL="401010" indent="0">
              <a:buNone/>
              <a:defRPr sz="1053"/>
            </a:lvl2pPr>
            <a:lvl3pPr marL="802020" indent="0">
              <a:buNone/>
              <a:defRPr sz="877"/>
            </a:lvl3pPr>
            <a:lvl4pPr marL="1203030" indent="0">
              <a:buNone/>
              <a:defRPr sz="789"/>
            </a:lvl4pPr>
            <a:lvl5pPr marL="1604040" indent="0">
              <a:buNone/>
              <a:defRPr sz="789"/>
            </a:lvl5pPr>
            <a:lvl6pPr marL="2005051" indent="0">
              <a:buNone/>
              <a:defRPr sz="789"/>
            </a:lvl6pPr>
            <a:lvl7pPr marL="2406061" indent="0">
              <a:buNone/>
              <a:defRPr sz="789"/>
            </a:lvl7pPr>
            <a:lvl8pPr marL="2807071" indent="0">
              <a:buNone/>
              <a:defRPr sz="789"/>
            </a:lvl8pPr>
            <a:lvl9pPr marL="3208081" indent="0">
              <a:buNone/>
              <a:defRPr sz="7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69004" y="7003756"/>
            <a:ext cx="5184893" cy="4023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6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5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169" y="1091495"/>
            <a:ext cx="2472849" cy="54574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2481" y="957157"/>
            <a:ext cx="6416040" cy="5642187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30" y="551594"/>
            <a:ext cx="10654469" cy="70049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271" y="0"/>
            <a:ext cx="10260128" cy="7556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9611"/>
            <a:ext cx="8017962" cy="5877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130793" y="839611"/>
            <a:ext cx="2565748" cy="587727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346" y="1430697"/>
            <a:ext cx="6416040" cy="3586819"/>
          </a:xfrm>
        </p:spPr>
        <p:txBody>
          <a:bodyPr anchor="b">
            <a:normAutofit/>
          </a:bodyPr>
          <a:lstStyle>
            <a:lvl1pPr algn="l">
              <a:defRPr sz="5175" spc="-88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05" y="5145919"/>
            <a:ext cx="6416040" cy="1007533"/>
          </a:xfrm>
        </p:spPr>
        <p:txBody>
          <a:bodyPr anchor="t">
            <a:normAutofit/>
          </a:bodyPr>
          <a:lstStyle>
            <a:lvl1pPr marL="0" indent="0" algn="l">
              <a:buNone/>
              <a:defRPr sz="193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01010" indent="0" algn="ctr">
              <a:buNone/>
              <a:defRPr sz="1930"/>
            </a:lvl2pPr>
            <a:lvl3pPr marL="802020" indent="0" algn="ctr">
              <a:buNone/>
              <a:defRPr sz="1930"/>
            </a:lvl3pPr>
            <a:lvl4pPr marL="1203030" indent="0" algn="ctr">
              <a:buNone/>
              <a:defRPr sz="1754"/>
            </a:lvl4pPr>
            <a:lvl5pPr marL="1604040" indent="0" algn="ctr">
              <a:buNone/>
              <a:defRPr sz="1754"/>
            </a:lvl5pPr>
            <a:lvl6pPr marL="2005051" indent="0" algn="ctr">
              <a:buNone/>
              <a:defRPr sz="1754"/>
            </a:lvl6pPr>
            <a:lvl7pPr marL="2406061" indent="0" algn="ctr">
              <a:buNone/>
              <a:defRPr sz="1754"/>
            </a:lvl7pPr>
            <a:lvl8pPr marL="2807071" indent="0" algn="ctr">
              <a:buNone/>
              <a:defRPr sz="1754"/>
            </a:lvl8pPr>
            <a:lvl9pPr marL="3208081" indent="0" algn="ctr">
              <a:buNone/>
              <a:defRPr sz="175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4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2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481" y="1430697"/>
            <a:ext cx="6416040" cy="3586819"/>
          </a:xfrm>
        </p:spPr>
        <p:txBody>
          <a:bodyPr anchor="b">
            <a:normAutofit/>
          </a:bodyPr>
          <a:lstStyle>
            <a:lvl1pPr>
              <a:defRPr sz="5175" b="0" spc="-88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8521" y="5148496"/>
            <a:ext cx="6416040" cy="1007533"/>
          </a:xfrm>
        </p:spPr>
        <p:txBody>
          <a:bodyPr anchor="t">
            <a:normAutofit/>
          </a:bodyPr>
          <a:lstStyle>
            <a:lvl1pPr marL="0" indent="0">
              <a:buNone/>
              <a:defRPr sz="193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101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5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2481" y="957157"/>
            <a:ext cx="3047619" cy="5642187"/>
          </a:xfrm>
        </p:spPr>
        <p:txBody>
          <a:bodyPr/>
          <a:lstStyle>
            <a:lvl1pPr>
              <a:defRPr sz="1754"/>
            </a:lvl1pPr>
            <a:lvl2pPr>
              <a:defRPr sz="1579"/>
            </a:lvl2pPr>
            <a:lvl3pPr>
              <a:defRPr sz="1403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143" y="957157"/>
            <a:ext cx="3047619" cy="5642187"/>
          </a:xfrm>
        </p:spPr>
        <p:txBody>
          <a:bodyPr/>
          <a:lstStyle>
            <a:lvl1pPr>
              <a:defRPr sz="1754"/>
            </a:lvl1pPr>
            <a:lvl2pPr>
              <a:defRPr sz="1579"/>
            </a:lvl2pPr>
            <a:lvl3pPr>
              <a:defRPr sz="1403"/>
            </a:lvl3pPr>
            <a:lvl4pPr>
              <a:defRPr sz="1228"/>
            </a:lvl4pPr>
            <a:lvl5pPr>
              <a:defRPr sz="1228"/>
            </a:lvl5pPr>
            <a:lvl6pPr>
              <a:defRPr sz="1228"/>
            </a:lvl6pPr>
            <a:lvl7pPr>
              <a:defRPr sz="1228"/>
            </a:lvl7pPr>
            <a:lvl8pPr>
              <a:defRPr sz="1228"/>
            </a:lvl8pPr>
            <a:lvl9pPr>
              <a:defRPr sz="12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7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887" y="704595"/>
            <a:ext cx="2584450" cy="88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6849" y="1579879"/>
            <a:ext cx="4930140" cy="289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36253"/>
            <a:ext cx="3020315" cy="5873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831" y="1238302"/>
            <a:ext cx="2585187" cy="506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363497" y="836253"/>
            <a:ext cx="336842" cy="587391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3670" y="952119"/>
            <a:ext cx="6416040" cy="564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0204" y="7003756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3671" y="7003756"/>
            <a:ext cx="518489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023" y="7003756"/>
            <a:ext cx="1342751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158" kern="1200" spc="-53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60404" indent="-160404" algn="l" defTabSz="802020" rtl="0" eaLnBrk="1" latinLnBrk="0" hangingPunct="1">
        <a:lnSpc>
          <a:spcPct val="90000"/>
        </a:lnSpc>
        <a:spcBef>
          <a:spcPts val="1053"/>
        </a:spcBef>
        <a:buClr>
          <a:schemeClr val="accent1"/>
        </a:buClr>
        <a:buFont typeface="Wingdings 2" pitchFamily="18" charset="2"/>
        <a:buChar char=""/>
        <a:defRPr sz="175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01515" indent="-160404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57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02525" indent="-160404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40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403535" indent="-160404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22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04546" indent="-160404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22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22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22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22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219"/>
        </a:spcBef>
        <a:spcAft>
          <a:spcPts val="219"/>
        </a:spcAft>
        <a:buClr>
          <a:schemeClr val="accent1"/>
        </a:buClr>
        <a:buFont typeface="Wingdings 2" pitchFamily="18" charset="2"/>
        <a:buChar char=""/>
        <a:defRPr sz="122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abota@uvalery.r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" y="0"/>
            <a:ext cx="10692308" cy="7556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0903" y="910844"/>
            <a:ext cx="6351270" cy="29546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50"/>
              </a:spcBef>
            </a:pPr>
            <a:r>
              <a:rPr sz="4800" dirty="0">
                <a:solidFill>
                  <a:srgbClr val="FFFFFF"/>
                </a:solidFill>
              </a:rPr>
              <a:t>У</a:t>
            </a:r>
            <a:r>
              <a:rPr sz="4800" spc="-3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нас</a:t>
            </a:r>
            <a:r>
              <a:rPr sz="4800" spc="-4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есть</a:t>
            </a:r>
            <a:r>
              <a:rPr sz="4800" spc="-4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чай,</a:t>
            </a:r>
            <a:r>
              <a:rPr sz="4800" spc="-3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печеньки </a:t>
            </a:r>
            <a:r>
              <a:rPr sz="4800" dirty="0">
                <a:solidFill>
                  <a:srgbClr val="FFFFFF"/>
                </a:solidFill>
              </a:rPr>
              <a:t>и</a:t>
            </a:r>
            <a:r>
              <a:rPr sz="4800" spc="-11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дружный</a:t>
            </a:r>
            <a:r>
              <a:rPr sz="4800" spc="-10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коллектив.</a:t>
            </a:r>
            <a:endParaRPr sz="4800"/>
          </a:p>
          <a:p>
            <a:pPr marL="12700" marR="226695">
              <a:lnSpc>
                <a:spcPts val="5810"/>
              </a:lnSpc>
            </a:pPr>
            <a:r>
              <a:rPr sz="4800" dirty="0">
                <a:solidFill>
                  <a:srgbClr val="FFFFFF"/>
                </a:solidFill>
              </a:rPr>
              <a:t>Что</a:t>
            </a:r>
            <a:r>
              <a:rPr sz="4800" spc="-9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нужно</a:t>
            </a:r>
            <a:r>
              <a:rPr sz="4800" spc="-85" dirty="0">
                <a:solidFill>
                  <a:srgbClr val="FFFFFF"/>
                </a:solidFill>
              </a:rPr>
              <a:t> </a:t>
            </a:r>
            <a:r>
              <a:rPr sz="4800" spc="-20" dirty="0">
                <a:solidFill>
                  <a:srgbClr val="FFFFFF"/>
                </a:solidFill>
              </a:rPr>
              <a:t>соискателям </a:t>
            </a:r>
            <a:r>
              <a:rPr sz="4800" spc="-10" dirty="0">
                <a:solidFill>
                  <a:srgbClr val="FFFFFF"/>
                </a:solidFill>
              </a:rPr>
              <a:t>сегодня?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961957" y="3801871"/>
            <a:ext cx="514540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Валерия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Карзубова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Автор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телеграм-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канала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«Вакансии</a:t>
            </a:r>
            <a:r>
              <a:rPr sz="2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Валеры»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929" y="5276093"/>
            <a:ext cx="2592287" cy="22547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" y="0"/>
            <a:ext cx="10354310" cy="7546340"/>
            <a:chOff x="338327" y="0"/>
            <a:chExt cx="10354310" cy="7546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180" y="0"/>
              <a:ext cx="10260128" cy="75462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7885" y="533996"/>
              <a:ext cx="2232660" cy="1152525"/>
            </a:xfrm>
            <a:custGeom>
              <a:avLst/>
              <a:gdLst/>
              <a:ahLst/>
              <a:cxnLst/>
              <a:rect l="l" t="t" r="r" b="b"/>
              <a:pathLst>
                <a:path w="2232660" h="1152525">
                  <a:moveTo>
                    <a:pt x="2232248" y="0"/>
                  </a:moveTo>
                  <a:lnTo>
                    <a:pt x="0" y="0"/>
                  </a:lnTo>
                  <a:lnTo>
                    <a:pt x="0" y="1152127"/>
                  </a:lnTo>
                  <a:lnTo>
                    <a:pt x="2232248" y="1152127"/>
                  </a:lnTo>
                  <a:lnTo>
                    <a:pt x="223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999744"/>
              <a:ext cx="7251192" cy="7284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366" y="1041763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5">
                  <a:moveTo>
                    <a:pt x="7128932" y="0"/>
                  </a:moveTo>
                  <a:lnTo>
                    <a:pt x="0" y="0"/>
                  </a:lnTo>
                  <a:lnTo>
                    <a:pt x="0" y="604798"/>
                  </a:lnTo>
                  <a:lnTo>
                    <a:pt x="7128932" y="604798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366" y="1041763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5">
                  <a:moveTo>
                    <a:pt x="0" y="0"/>
                  </a:moveTo>
                  <a:lnTo>
                    <a:pt x="7128933" y="0"/>
                  </a:lnTo>
                  <a:lnTo>
                    <a:pt x="7128933" y="604799"/>
                  </a:lnTo>
                  <a:lnTo>
                    <a:pt x="0" y="6047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646176"/>
              <a:ext cx="5111496" cy="829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855" y="722376"/>
              <a:ext cx="2353056" cy="7284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5812" y="687523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4872170" y="0"/>
                  </a:moveTo>
                  <a:lnTo>
                    <a:pt x="118081" y="0"/>
                  </a:lnTo>
                  <a:lnTo>
                    <a:pt x="72119" y="9279"/>
                  </a:lnTo>
                  <a:lnTo>
                    <a:pt x="34585" y="34585"/>
                  </a:lnTo>
                  <a:lnTo>
                    <a:pt x="9279" y="72119"/>
                  </a:lnTo>
                  <a:lnTo>
                    <a:pt x="0" y="118082"/>
                  </a:lnTo>
                  <a:lnTo>
                    <a:pt x="0" y="590396"/>
                  </a:lnTo>
                  <a:lnTo>
                    <a:pt x="9279" y="636359"/>
                  </a:lnTo>
                  <a:lnTo>
                    <a:pt x="34585" y="673893"/>
                  </a:lnTo>
                  <a:lnTo>
                    <a:pt x="72119" y="699200"/>
                  </a:lnTo>
                  <a:lnTo>
                    <a:pt x="118081" y="708479"/>
                  </a:lnTo>
                  <a:lnTo>
                    <a:pt x="4872170" y="708479"/>
                  </a:lnTo>
                  <a:lnTo>
                    <a:pt x="4918133" y="699200"/>
                  </a:lnTo>
                  <a:lnTo>
                    <a:pt x="4955667" y="673893"/>
                  </a:lnTo>
                  <a:lnTo>
                    <a:pt x="4980973" y="636359"/>
                  </a:lnTo>
                  <a:lnTo>
                    <a:pt x="4990252" y="590396"/>
                  </a:lnTo>
                  <a:lnTo>
                    <a:pt x="4990252" y="118082"/>
                  </a:lnTo>
                  <a:lnTo>
                    <a:pt x="4980973" y="72119"/>
                  </a:lnTo>
                  <a:lnTo>
                    <a:pt x="4955667" y="34585"/>
                  </a:lnTo>
                  <a:lnTo>
                    <a:pt x="4918133" y="9279"/>
                  </a:lnTo>
                  <a:lnTo>
                    <a:pt x="4872170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812" y="687523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0" y="118082"/>
                  </a:moveTo>
                  <a:lnTo>
                    <a:pt x="9279" y="72119"/>
                  </a:lnTo>
                  <a:lnTo>
                    <a:pt x="34585" y="34585"/>
                  </a:lnTo>
                  <a:lnTo>
                    <a:pt x="72119" y="9279"/>
                  </a:lnTo>
                  <a:lnTo>
                    <a:pt x="118081" y="0"/>
                  </a:lnTo>
                  <a:lnTo>
                    <a:pt x="4872171" y="0"/>
                  </a:lnTo>
                  <a:lnTo>
                    <a:pt x="4918133" y="9279"/>
                  </a:lnTo>
                  <a:lnTo>
                    <a:pt x="4955667" y="34585"/>
                  </a:lnTo>
                  <a:lnTo>
                    <a:pt x="4980973" y="72119"/>
                  </a:lnTo>
                  <a:lnTo>
                    <a:pt x="4990253" y="118082"/>
                  </a:lnTo>
                  <a:lnTo>
                    <a:pt x="4990253" y="590397"/>
                  </a:lnTo>
                  <a:lnTo>
                    <a:pt x="4980973" y="636360"/>
                  </a:lnTo>
                  <a:lnTo>
                    <a:pt x="4955667" y="673894"/>
                  </a:lnTo>
                  <a:lnTo>
                    <a:pt x="4918133" y="699200"/>
                  </a:lnTo>
                  <a:lnTo>
                    <a:pt x="4872171" y="708480"/>
                  </a:lnTo>
                  <a:lnTo>
                    <a:pt x="118081" y="708480"/>
                  </a:lnTo>
                  <a:lnTo>
                    <a:pt x="72119" y="699200"/>
                  </a:lnTo>
                  <a:lnTo>
                    <a:pt x="34585" y="673894"/>
                  </a:lnTo>
                  <a:lnTo>
                    <a:pt x="9279" y="636360"/>
                  </a:lnTo>
                  <a:lnTo>
                    <a:pt x="0" y="590397"/>
                  </a:lnTo>
                  <a:lnTo>
                    <a:pt x="0" y="1180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27" y="2090927"/>
              <a:ext cx="7251192" cy="7254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366" y="2130403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5">
                  <a:moveTo>
                    <a:pt x="7128932" y="0"/>
                  </a:moveTo>
                  <a:lnTo>
                    <a:pt x="0" y="0"/>
                  </a:lnTo>
                  <a:lnTo>
                    <a:pt x="0" y="604798"/>
                  </a:lnTo>
                  <a:lnTo>
                    <a:pt x="7128932" y="604798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366" y="2130403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5">
                  <a:moveTo>
                    <a:pt x="0" y="0"/>
                  </a:moveTo>
                  <a:lnTo>
                    <a:pt x="7128933" y="0"/>
                  </a:lnTo>
                  <a:lnTo>
                    <a:pt x="7128933" y="604799"/>
                  </a:lnTo>
                  <a:lnTo>
                    <a:pt x="0" y="6047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3" y="1734311"/>
              <a:ext cx="5111496" cy="8321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855" y="1810511"/>
              <a:ext cx="2523744" cy="728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5812" y="1776163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4872170" y="0"/>
                  </a:moveTo>
                  <a:lnTo>
                    <a:pt x="118081" y="0"/>
                  </a:lnTo>
                  <a:lnTo>
                    <a:pt x="72119" y="9279"/>
                  </a:lnTo>
                  <a:lnTo>
                    <a:pt x="34585" y="34585"/>
                  </a:lnTo>
                  <a:lnTo>
                    <a:pt x="9279" y="72118"/>
                  </a:lnTo>
                  <a:lnTo>
                    <a:pt x="0" y="118082"/>
                  </a:lnTo>
                  <a:lnTo>
                    <a:pt x="0" y="590396"/>
                  </a:lnTo>
                  <a:lnTo>
                    <a:pt x="9279" y="636359"/>
                  </a:lnTo>
                  <a:lnTo>
                    <a:pt x="34585" y="673893"/>
                  </a:lnTo>
                  <a:lnTo>
                    <a:pt x="72119" y="699200"/>
                  </a:lnTo>
                  <a:lnTo>
                    <a:pt x="118081" y="708479"/>
                  </a:lnTo>
                  <a:lnTo>
                    <a:pt x="4872170" y="708479"/>
                  </a:lnTo>
                  <a:lnTo>
                    <a:pt x="4918133" y="699200"/>
                  </a:lnTo>
                  <a:lnTo>
                    <a:pt x="4955667" y="673893"/>
                  </a:lnTo>
                  <a:lnTo>
                    <a:pt x="4980973" y="636359"/>
                  </a:lnTo>
                  <a:lnTo>
                    <a:pt x="4990252" y="590396"/>
                  </a:lnTo>
                  <a:lnTo>
                    <a:pt x="4990252" y="118082"/>
                  </a:lnTo>
                  <a:lnTo>
                    <a:pt x="4980973" y="72118"/>
                  </a:lnTo>
                  <a:lnTo>
                    <a:pt x="4955667" y="34585"/>
                  </a:lnTo>
                  <a:lnTo>
                    <a:pt x="4918133" y="9279"/>
                  </a:lnTo>
                  <a:lnTo>
                    <a:pt x="4872170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5812" y="1776163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0" y="118082"/>
                  </a:moveTo>
                  <a:lnTo>
                    <a:pt x="9279" y="72119"/>
                  </a:lnTo>
                  <a:lnTo>
                    <a:pt x="34585" y="34585"/>
                  </a:lnTo>
                  <a:lnTo>
                    <a:pt x="72119" y="9279"/>
                  </a:lnTo>
                  <a:lnTo>
                    <a:pt x="118081" y="0"/>
                  </a:lnTo>
                  <a:lnTo>
                    <a:pt x="4872171" y="0"/>
                  </a:lnTo>
                  <a:lnTo>
                    <a:pt x="4918133" y="9279"/>
                  </a:lnTo>
                  <a:lnTo>
                    <a:pt x="4955667" y="34585"/>
                  </a:lnTo>
                  <a:lnTo>
                    <a:pt x="4980973" y="72119"/>
                  </a:lnTo>
                  <a:lnTo>
                    <a:pt x="4990253" y="118082"/>
                  </a:lnTo>
                  <a:lnTo>
                    <a:pt x="4990253" y="590397"/>
                  </a:lnTo>
                  <a:lnTo>
                    <a:pt x="4980973" y="636360"/>
                  </a:lnTo>
                  <a:lnTo>
                    <a:pt x="4955667" y="673894"/>
                  </a:lnTo>
                  <a:lnTo>
                    <a:pt x="4918133" y="699200"/>
                  </a:lnTo>
                  <a:lnTo>
                    <a:pt x="4872171" y="708480"/>
                  </a:lnTo>
                  <a:lnTo>
                    <a:pt x="118081" y="708480"/>
                  </a:lnTo>
                  <a:lnTo>
                    <a:pt x="72119" y="699200"/>
                  </a:lnTo>
                  <a:lnTo>
                    <a:pt x="34585" y="673894"/>
                  </a:lnTo>
                  <a:lnTo>
                    <a:pt x="9279" y="636360"/>
                  </a:lnTo>
                  <a:lnTo>
                    <a:pt x="0" y="590397"/>
                  </a:lnTo>
                  <a:lnTo>
                    <a:pt x="0" y="1180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327" y="3179064"/>
              <a:ext cx="7251192" cy="7254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9366" y="3219042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7128932" y="0"/>
                  </a:moveTo>
                  <a:lnTo>
                    <a:pt x="0" y="0"/>
                  </a:lnTo>
                  <a:lnTo>
                    <a:pt x="0" y="604799"/>
                  </a:lnTo>
                  <a:lnTo>
                    <a:pt x="7128932" y="604799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366" y="3219042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0" y="0"/>
                  </a:moveTo>
                  <a:lnTo>
                    <a:pt x="7128933" y="0"/>
                  </a:lnTo>
                  <a:lnTo>
                    <a:pt x="7128933" y="604799"/>
                  </a:lnTo>
                  <a:lnTo>
                    <a:pt x="0" y="6047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943" y="2825495"/>
              <a:ext cx="5111496" cy="829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855" y="2898648"/>
              <a:ext cx="3090672" cy="7284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5812" y="2864802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4872170" y="0"/>
                  </a:moveTo>
                  <a:lnTo>
                    <a:pt x="118081" y="0"/>
                  </a:lnTo>
                  <a:lnTo>
                    <a:pt x="72119" y="9279"/>
                  </a:lnTo>
                  <a:lnTo>
                    <a:pt x="34585" y="34585"/>
                  </a:lnTo>
                  <a:lnTo>
                    <a:pt x="9279" y="72119"/>
                  </a:lnTo>
                  <a:lnTo>
                    <a:pt x="0" y="118083"/>
                  </a:lnTo>
                  <a:lnTo>
                    <a:pt x="0" y="590397"/>
                  </a:lnTo>
                  <a:lnTo>
                    <a:pt x="9279" y="636361"/>
                  </a:lnTo>
                  <a:lnTo>
                    <a:pt x="34585" y="673895"/>
                  </a:lnTo>
                  <a:lnTo>
                    <a:pt x="72119" y="699201"/>
                  </a:lnTo>
                  <a:lnTo>
                    <a:pt x="118081" y="708480"/>
                  </a:lnTo>
                  <a:lnTo>
                    <a:pt x="4872170" y="708480"/>
                  </a:lnTo>
                  <a:lnTo>
                    <a:pt x="4918133" y="699201"/>
                  </a:lnTo>
                  <a:lnTo>
                    <a:pt x="4955667" y="673895"/>
                  </a:lnTo>
                  <a:lnTo>
                    <a:pt x="4980973" y="636361"/>
                  </a:lnTo>
                  <a:lnTo>
                    <a:pt x="4990252" y="590397"/>
                  </a:lnTo>
                  <a:lnTo>
                    <a:pt x="4990252" y="118083"/>
                  </a:lnTo>
                  <a:lnTo>
                    <a:pt x="4980973" y="72119"/>
                  </a:lnTo>
                  <a:lnTo>
                    <a:pt x="4955667" y="34585"/>
                  </a:lnTo>
                  <a:lnTo>
                    <a:pt x="4918133" y="9279"/>
                  </a:lnTo>
                  <a:lnTo>
                    <a:pt x="4872170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812" y="2864802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0" y="118082"/>
                  </a:moveTo>
                  <a:lnTo>
                    <a:pt x="9279" y="72119"/>
                  </a:lnTo>
                  <a:lnTo>
                    <a:pt x="34585" y="34585"/>
                  </a:lnTo>
                  <a:lnTo>
                    <a:pt x="72119" y="9279"/>
                  </a:lnTo>
                  <a:lnTo>
                    <a:pt x="118081" y="0"/>
                  </a:lnTo>
                  <a:lnTo>
                    <a:pt x="4872171" y="0"/>
                  </a:lnTo>
                  <a:lnTo>
                    <a:pt x="4918133" y="9279"/>
                  </a:lnTo>
                  <a:lnTo>
                    <a:pt x="4955667" y="34585"/>
                  </a:lnTo>
                  <a:lnTo>
                    <a:pt x="4980973" y="72119"/>
                  </a:lnTo>
                  <a:lnTo>
                    <a:pt x="4990253" y="118082"/>
                  </a:lnTo>
                  <a:lnTo>
                    <a:pt x="4990253" y="590397"/>
                  </a:lnTo>
                  <a:lnTo>
                    <a:pt x="4980973" y="636360"/>
                  </a:lnTo>
                  <a:lnTo>
                    <a:pt x="4955667" y="673894"/>
                  </a:lnTo>
                  <a:lnTo>
                    <a:pt x="4918133" y="699200"/>
                  </a:lnTo>
                  <a:lnTo>
                    <a:pt x="4872171" y="708480"/>
                  </a:lnTo>
                  <a:lnTo>
                    <a:pt x="118081" y="708480"/>
                  </a:lnTo>
                  <a:lnTo>
                    <a:pt x="72119" y="699200"/>
                  </a:lnTo>
                  <a:lnTo>
                    <a:pt x="34585" y="673894"/>
                  </a:lnTo>
                  <a:lnTo>
                    <a:pt x="9279" y="636360"/>
                  </a:lnTo>
                  <a:lnTo>
                    <a:pt x="0" y="590397"/>
                  </a:lnTo>
                  <a:lnTo>
                    <a:pt x="0" y="1180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366" y="4307682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7128932" y="0"/>
                  </a:moveTo>
                  <a:lnTo>
                    <a:pt x="0" y="0"/>
                  </a:lnTo>
                  <a:lnTo>
                    <a:pt x="0" y="604799"/>
                  </a:lnTo>
                  <a:lnTo>
                    <a:pt x="7128932" y="604799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366" y="4307682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0" y="0"/>
                  </a:moveTo>
                  <a:lnTo>
                    <a:pt x="7128933" y="0"/>
                  </a:lnTo>
                  <a:lnTo>
                    <a:pt x="7128933" y="604799"/>
                  </a:lnTo>
                  <a:lnTo>
                    <a:pt x="0" y="6047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5812" y="3953442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4872170" y="0"/>
                  </a:moveTo>
                  <a:lnTo>
                    <a:pt x="118081" y="0"/>
                  </a:lnTo>
                  <a:lnTo>
                    <a:pt x="72119" y="9279"/>
                  </a:lnTo>
                  <a:lnTo>
                    <a:pt x="34585" y="34585"/>
                  </a:lnTo>
                  <a:lnTo>
                    <a:pt x="9279" y="72119"/>
                  </a:lnTo>
                  <a:lnTo>
                    <a:pt x="0" y="118083"/>
                  </a:lnTo>
                  <a:lnTo>
                    <a:pt x="0" y="590397"/>
                  </a:lnTo>
                  <a:lnTo>
                    <a:pt x="9279" y="636361"/>
                  </a:lnTo>
                  <a:lnTo>
                    <a:pt x="34585" y="673895"/>
                  </a:lnTo>
                  <a:lnTo>
                    <a:pt x="72119" y="699201"/>
                  </a:lnTo>
                  <a:lnTo>
                    <a:pt x="118081" y="708480"/>
                  </a:lnTo>
                  <a:lnTo>
                    <a:pt x="4872170" y="708480"/>
                  </a:lnTo>
                  <a:lnTo>
                    <a:pt x="4918133" y="699201"/>
                  </a:lnTo>
                  <a:lnTo>
                    <a:pt x="4955667" y="673895"/>
                  </a:lnTo>
                  <a:lnTo>
                    <a:pt x="4980973" y="636361"/>
                  </a:lnTo>
                  <a:lnTo>
                    <a:pt x="4990252" y="590397"/>
                  </a:lnTo>
                  <a:lnTo>
                    <a:pt x="4990252" y="118083"/>
                  </a:lnTo>
                  <a:lnTo>
                    <a:pt x="4980973" y="72119"/>
                  </a:lnTo>
                  <a:lnTo>
                    <a:pt x="4955667" y="34585"/>
                  </a:lnTo>
                  <a:lnTo>
                    <a:pt x="4918133" y="9279"/>
                  </a:lnTo>
                  <a:lnTo>
                    <a:pt x="4872170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5812" y="3953442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0" y="118082"/>
                  </a:moveTo>
                  <a:lnTo>
                    <a:pt x="9279" y="72119"/>
                  </a:lnTo>
                  <a:lnTo>
                    <a:pt x="34585" y="34585"/>
                  </a:lnTo>
                  <a:lnTo>
                    <a:pt x="72119" y="9279"/>
                  </a:lnTo>
                  <a:lnTo>
                    <a:pt x="118081" y="0"/>
                  </a:lnTo>
                  <a:lnTo>
                    <a:pt x="4872171" y="0"/>
                  </a:lnTo>
                  <a:lnTo>
                    <a:pt x="4918133" y="9279"/>
                  </a:lnTo>
                  <a:lnTo>
                    <a:pt x="4955667" y="34585"/>
                  </a:lnTo>
                  <a:lnTo>
                    <a:pt x="4980973" y="72119"/>
                  </a:lnTo>
                  <a:lnTo>
                    <a:pt x="4990253" y="118082"/>
                  </a:lnTo>
                  <a:lnTo>
                    <a:pt x="4990253" y="590397"/>
                  </a:lnTo>
                  <a:lnTo>
                    <a:pt x="4980973" y="636360"/>
                  </a:lnTo>
                  <a:lnTo>
                    <a:pt x="4955667" y="673894"/>
                  </a:lnTo>
                  <a:lnTo>
                    <a:pt x="4918133" y="699200"/>
                  </a:lnTo>
                  <a:lnTo>
                    <a:pt x="4872171" y="708480"/>
                  </a:lnTo>
                  <a:lnTo>
                    <a:pt x="118081" y="708480"/>
                  </a:lnTo>
                  <a:lnTo>
                    <a:pt x="72119" y="699200"/>
                  </a:lnTo>
                  <a:lnTo>
                    <a:pt x="34585" y="673894"/>
                  </a:lnTo>
                  <a:lnTo>
                    <a:pt x="9279" y="636360"/>
                  </a:lnTo>
                  <a:lnTo>
                    <a:pt x="0" y="590397"/>
                  </a:lnTo>
                  <a:lnTo>
                    <a:pt x="0" y="1180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9366" y="5396321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7128932" y="0"/>
                  </a:moveTo>
                  <a:lnTo>
                    <a:pt x="0" y="0"/>
                  </a:lnTo>
                  <a:lnTo>
                    <a:pt x="0" y="604799"/>
                  </a:lnTo>
                  <a:lnTo>
                    <a:pt x="7128932" y="604799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9366" y="5396321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0" y="0"/>
                  </a:moveTo>
                  <a:lnTo>
                    <a:pt x="7128933" y="0"/>
                  </a:lnTo>
                  <a:lnTo>
                    <a:pt x="7128933" y="604799"/>
                  </a:lnTo>
                  <a:lnTo>
                    <a:pt x="0" y="6047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5812" y="5042081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4872170" y="0"/>
                  </a:moveTo>
                  <a:lnTo>
                    <a:pt x="118081" y="0"/>
                  </a:lnTo>
                  <a:lnTo>
                    <a:pt x="72119" y="9279"/>
                  </a:lnTo>
                  <a:lnTo>
                    <a:pt x="34585" y="34585"/>
                  </a:lnTo>
                  <a:lnTo>
                    <a:pt x="9279" y="72119"/>
                  </a:lnTo>
                  <a:lnTo>
                    <a:pt x="0" y="118083"/>
                  </a:lnTo>
                  <a:lnTo>
                    <a:pt x="0" y="590397"/>
                  </a:lnTo>
                  <a:lnTo>
                    <a:pt x="9279" y="636360"/>
                  </a:lnTo>
                  <a:lnTo>
                    <a:pt x="34585" y="673894"/>
                  </a:lnTo>
                  <a:lnTo>
                    <a:pt x="72119" y="699200"/>
                  </a:lnTo>
                  <a:lnTo>
                    <a:pt x="118081" y="708479"/>
                  </a:lnTo>
                  <a:lnTo>
                    <a:pt x="4872170" y="708479"/>
                  </a:lnTo>
                  <a:lnTo>
                    <a:pt x="4918133" y="699200"/>
                  </a:lnTo>
                  <a:lnTo>
                    <a:pt x="4955667" y="673894"/>
                  </a:lnTo>
                  <a:lnTo>
                    <a:pt x="4980973" y="636360"/>
                  </a:lnTo>
                  <a:lnTo>
                    <a:pt x="4990252" y="590397"/>
                  </a:lnTo>
                  <a:lnTo>
                    <a:pt x="4990252" y="118083"/>
                  </a:lnTo>
                  <a:lnTo>
                    <a:pt x="4980973" y="72119"/>
                  </a:lnTo>
                  <a:lnTo>
                    <a:pt x="4955667" y="34585"/>
                  </a:lnTo>
                  <a:lnTo>
                    <a:pt x="4918133" y="9279"/>
                  </a:lnTo>
                  <a:lnTo>
                    <a:pt x="4872170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5812" y="5042081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60">
                  <a:moveTo>
                    <a:pt x="0" y="118082"/>
                  </a:moveTo>
                  <a:lnTo>
                    <a:pt x="9279" y="72119"/>
                  </a:lnTo>
                  <a:lnTo>
                    <a:pt x="34585" y="34585"/>
                  </a:lnTo>
                  <a:lnTo>
                    <a:pt x="72119" y="9279"/>
                  </a:lnTo>
                  <a:lnTo>
                    <a:pt x="118081" y="0"/>
                  </a:lnTo>
                  <a:lnTo>
                    <a:pt x="4872171" y="0"/>
                  </a:lnTo>
                  <a:lnTo>
                    <a:pt x="4918133" y="9279"/>
                  </a:lnTo>
                  <a:lnTo>
                    <a:pt x="4955667" y="34585"/>
                  </a:lnTo>
                  <a:lnTo>
                    <a:pt x="4980973" y="72119"/>
                  </a:lnTo>
                  <a:lnTo>
                    <a:pt x="4990253" y="118082"/>
                  </a:lnTo>
                  <a:lnTo>
                    <a:pt x="4990253" y="590397"/>
                  </a:lnTo>
                  <a:lnTo>
                    <a:pt x="4980973" y="636360"/>
                  </a:lnTo>
                  <a:lnTo>
                    <a:pt x="4955667" y="673894"/>
                  </a:lnTo>
                  <a:lnTo>
                    <a:pt x="4918133" y="699200"/>
                  </a:lnTo>
                  <a:lnTo>
                    <a:pt x="4872171" y="708480"/>
                  </a:lnTo>
                  <a:lnTo>
                    <a:pt x="118081" y="708480"/>
                  </a:lnTo>
                  <a:lnTo>
                    <a:pt x="72119" y="699200"/>
                  </a:lnTo>
                  <a:lnTo>
                    <a:pt x="34585" y="673894"/>
                  </a:lnTo>
                  <a:lnTo>
                    <a:pt x="9279" y="636360"/>
                  </a:lnTo>
                  <a:lnTo>
                    <a:pt x="0" y="590397"/>
                  </a:lnTo>
                  <a:lnTo>
                    <a:pt x="0" y="1180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366" y="6484962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7128932" y="0"/>
                  </a:moveTo>
                  <a:lnTo>
                    <a:pt x="0" y="0"/>
                  </a:lnTo>
                  <a:lnTo>
                    <a:pt x="0" y="604799"/>
                  </a:lnTo>
                  <a:lnTo>
                    <a:pt x="7128932" y="604799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9366" y="6484962"/>
              <a:ext cx="7129145" cy="605155"/>
            </a:xfrm>
            <a:custGeom>
              <a:avLst/>
              <a:gdLst/>
              <a:ahLst/>
              <a:cxnLst/>
              <a:rect l="l" t="t" r="r" b="b"/>
              <a:pathLst>
                <a:path w="7129145" h="605154">
                  <a:moveTo>
                    <a:pt x="0" y="0"/>
                  </a:moveTo>
                  <a:lnTo>
                    <a:pt x="7128933" y="0"/>
                  </a:lnTo>
                  <a:lnTo>
                    <a:pt x="7128933" y="604799"/>
                  </a:lnTo>
                  <a:lnTo>
                    <a:pt x="0" y="60479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5812" y="6130721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59">
                  <a:moveTo>
                    <a:pt x="4872170" y="0"/>
                  </a:moveTo>
                  <a:lnTo>
                    <a:pt x="118081" y="0"/>
                  </a:lnTo>
                  <a:lnTo>
                    <a:pt x="72119" y="9279"/>
                  </a:lnTo>
                  <a:lnTo>
                    <a:pt x="34585" y="34585"/>
                  </a:lnTo>
                  <a:lnTo>
                    <a:pt x="9279" y="72119"/>
                  </a:lnTo>
                  <a:lnTo>
                    <a:pt x="0" y="118083"/>
                  </a:lnTo>
                  <a:lnTo>
                    <a:pt x="0" y="590397"/>
                  </a:lnTo>
                  <a:lnTo>
                    <a:pt x="9279" y="636360"/>
                  </a:lnTo>
                  <a:lnTo>
                    <a:pt x="34585" y="673894"/>
                  </a:lnTo>
                  <a:lnTo>
                    <a:pt x="72119" y="699200"/>
                  </a:lnTo>
                  <a:lnTo>
                    <a:pt x="118081" y="708480"/>
                  </a:lnTo>
                  <a:lnTo>
                    <a:pt x="4872170" y="708480"/>
                  </a:lnTo>
                  <a:lnTo>
                    <a:pt x="4918133" y="699200"/>
                  </a:lnTo>
                  <a:lnTo>
                    <a:pt x="4955667" y="673894"/>
                  </a:lnTo>
                  <a:lnTo>
                    <a:pt x="4980973" y="636360"/>
                  </a:lnTo>
                  <a:lnTo>
                    <a:pt x="4990252" y="590397"/>
                  </a:lnTo>
                  <a:lnTo>
                    <a:pt x="4990252" y="118083"/>
                  </a:lnTo>
                  <a:lnTo>
                    <a:pt x="4980973" y="72119"/>
                  </a:lnTo>
                  <a:lnTo>
                    <a:pt x="4955667" y="34585"/>
                  </a:lnTo>
                  <a:lnTo>
                    <a:pt x="4918133" y="9279"/>
                  </a:lnTo>
                  <a:lnTo>
                    <a:pt x="4872170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5812" y="6130721"/>
              <a:ext cx="4990465" cy="708660"/>
            </a:xfrm>
            <a:custGeom>
              <a:avLst/>
              <a:gdLst/>
              <a:ahLst/>
              <a:cxnLst/>
              <a:rect l="l" t="t" r="r" b="b"/>
              <a:pathLst>
                <a:path w="4990465" h="708659">
                  <a:moveTo>
                    <a:pt x="0" y="118082"/>
                  </a:moveTo>
                  <a:lnTo>
                    <a:pt x="9279" y="72119"/>
                  </a:lnTo>
                  <a:lnTo>
                    <a:pt x="34585" y="34585"/>
                  </a:lnTo>
                  <a:lnTo>
                    <a:pt x="72119" y="9279"/>
                  </a:lnTo>
                  <a:lnTo>
                    <a:pt x="118081" y="0"/>
                  </a:lnTo>
                  <a:lnTo>
                    <a:pt x="4872171" y="0"/>
                  </a:lnTo>
                  <a:lnTo>
                    <a:pt x="4918133" y="9279"/>
                  </a:lnTo>
                  <a:lnTo>
                    <a:pt x="4955667" y="34585"/>
                  </a:lnTo>
                  <a:lnTo>
                    <a:pt x="4980973" y="72119"/>
                  </a:lnTo>
                  <a:lnTo>
                    <a:pt x="4990253" y="118082"/>
                  </a:lnTo>
                  <a:lnTo>
                    <a:pt x="4990253" y="590397"/>
                  </a:lnTo>
                  <a:lnTo>
                    <a:pt x="4980973" y="636360"/>
                  </a:lnTo>
                  <a:lnTo>
                    <a:pt x="4955667" y="673894"/>
                  </a:lnTo>
                  <a:lnTo>
                    <a:pt x="4918133" y="699200"/>
                  </a:lnTo>
                  <a:lnTo>
                    <a:pt x="4872171" y="708480"/>
                  </a:lnTo>
                  <a:lnTo>
                    <a:pt x="118081" y="708480"/>
                  </a:lnTo>
                  <a:lnTo>
                    <a:pt x="72119" y="699200"/>
                  </a:lnTo>
                  <a:lnTo>
                    <a:pt x="34585" y="673894"/>
                  </a:lnTo>
                  <a:lnTo>
                    <a:pt x="9279" y="636360"/>
                  </a:lnTo>
                  <a:lnTo>
                    <a:pt x="0" y="590397"/>
                  </a:lnTo>
                  <a:lnTo>
                    <a:pt x="0" y="1180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66317" y="810259"/>
            <a:ext cx="2665730" cy="583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ВОЛОНТЕРСТВО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97500"/>
              </a:lnSpc>
              <a:spcBef>
                <a:spcPts val="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ЛИЧНАЯ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ПРОБЛЕМА ЗНАКОМСТВА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ПОИСК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СМЫСЛА СЛУЧАЙНО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0575"/>
            <a:ext cx="10687978" cy="7059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59" y="1242059"/>
            <a:ext cx="35820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Рынок</a:t>
            </a:r>
            <a:r>
              <a:rPr sz="3200" spc="-70" dirty="0"/>
              <a:t> </a:t>
            </a:r>
            <a:r>
              <a:rPr sz="3200" spc="-10" dirty="0"/>
              <a:t>работодателя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8227019" y="448262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59" h="1152525">
                <a:moveTo>
                  <a:pt x="2232248" y="0"/>
                </a:moveTo>
                <a:lnTo>
                  <a:pt x="0" y="0"/>
                </a:lnTo>
                <a:lnTo>
                  <a:pt x="0" y="1152127"/>
                </a:lnTo>
                <a:lnTo>
                  <a:pt x="2232248" y="1152127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4959" y="1842008"/>
            <a:ext cx="8585835" cy="437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760" indent="-342900">
              <a:lnSpc>
                <a:spcPts val="2510"/>
              </a:lnSpc>
              <a:spcBef>
                <a:spcPts val="100"/>
              </a:spcBef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У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меня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условия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принципиальные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установки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495"/>
              </a:lnSpc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Я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ценю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свое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время,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свой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труд,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хочу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выше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заработную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плату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495"/>
              </a:lnSpc>
              <a:buFont typeface="Arial"/>
              <a:buChar char="•"/>
              <a:tabLst>
                <a:tab pos="746760" algn="l"/>
              </a:tabLst>
            </a:pPr>
            <a:r>
              <a:rPr sz="2100" spc="-10" dirty="0">
                <a:latin typeface="Calibri"/>
                <a:cs typeface="Calibri"/>
              </a:rPr>
              <a:t>Поколение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Z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(lazy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job)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495"/>
              </a:lnSpc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Я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боюсь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выгореть,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чек-</a:t>
            </a:r>
            <a:r>
              <a:rPr sz="2100" dirty="0">
                <a:latin typeface="Calibri"/>
                <a:cs typeface="Calibri"/>
              </a:rPr>
              <a:t>ап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команды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510"/>
              </a:lnSpc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Важен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ворк-лайф-</a:t>
            </a:r>
            <a:r>
              <a:rPr sz="2100" dirty="0">
                <a:latin typeface="Calibri"/>
                <a:cs typeface="Calibri"/>
              </a:rPr>
              <a:t>бэланс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(тренд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ворк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лайф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бленд),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карьерный</a:t>
            </a:r>
            <a:endParaRPr sz="2100">
              <a:latin typeface="Calibri"/>
              <a:cs typeface="Calibri"/>
            </a:endParaRPr>
          </a:p>
          <a:p>
            <a:pPr marL="746760">
              <a:lnSpc>
                <a:spcPct val="100000"/>
              </a:lnSpc>
              <a:spcBef>
                <a:spcPts val="95"/>
              </a:spcBef>
            </a:pPr>
            <a:r>
              <a:rPr sz="2100" dirty="0">
                <a:latin typeface="Calibri"/>
                <a:cs typeface="Calibri"/>
              </a:rPr>
              <a:t>трек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обучение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200" dirty="0">
                <a:latin typeface="Calibri"/>
                <a:cs typeface="Calibri"/>
              </a:rPr>
              <a:t>Что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нельзя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писать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описании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вакансии</a:t>
            </a:r>
            <a:endParaRPr sz="3200">
              <a:latin typeface="Calibri"/>
              <a:cs typeface="Calibri"/>
            </a:endParaRPr>
          </a:p>
          <a:p>
            <a:pPr marL="746760" indent="-342900">
              <a:lnSpc>
                <a:spcPts val="2510"/>
              </a:lnSpc>
              <a:spcBef>
                <a:spcPts val="500"/>
              </a:spcBef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Вы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должны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быть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восприимчивы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критике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495"/>
              </a:lnSpc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У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нас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чай,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печенье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хороший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коллектив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495"/>
              </a:lnSpc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Нам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нужен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сверхчеловек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за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оплату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15.000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рублей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495"/>
              </a:lnSpc>
              <a:buFont typeface="Arial"/>
              <a:buChar char="•"/>
              <a:tabLst>
                <a:tab pos="746760" algn="l"/>
              </a:tabLst>
            </a:pPr>
            <a:r>
              <a:rPr sz="2100" dirty="0">
                <a:latin typeface="Calibri"/>
                <a:cs typeface="Calibri"/>
              </a:rPr>
              <a:t>Вы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сможете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причинять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добро</a:t>
            </a:r>
            <a:endParaRPr sz="2100">
              <a:latin typeface="Calibri"/>
              <a:cs typeface="Calibri"/>
            </a:endParaRPr>
          </a:p>
          <a:p>
            <a:pPr marL="746760" indent="-342900">
              <a:lnSpc>
                <a:spcPts val="2510"/>
              </a:lnSpc>
              <a:buFont typeface="Arial"/>
              <a:buChar char="•"/>
              <a:tabLst>
                <a:tab pos="746760" algn="l"/>
              </a:tabLst>
            </a:pPr>
            <a:r>
              <a:rPr sz="2100" spc="-10" dirty="0">
                <a:latin typeface="Calibri"/>
                <a:cs typeface="Calibri"/>
              </a:rPr>
              <a:t>Сделайте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тестовое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задание,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мы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пришлем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ОС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примерно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никогда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D2A893-6435-4E37-9400-C19E82F4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3" y="1758868"/>
            <a:ext cx="2560401" cy="117560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Выводы Валерия: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1F0940-5221-4AB6-914F-DC23EF9B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2707" y="1347173"/>
            <a:ext cx="7410192" cy="5254804"/>
          </a:xfrm>
        </p:spPr>
        <p:txBody>
          <a:bodyPr>
            <a:normAutofit/>
          </a:bodyPr>
          <a:lstStyle/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Все хотят фандрайзеров, который придет на голую полянку и сделает из нее густой лес из проектов, контактов, денег, возлагая на этих специалистов всю ответственность «жизни» организации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Все хотят «готовых» специалистов с базой, контактами из бизнеса, опытом, чтобы не надо вкладываться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Условия – фикс +%, где фикс весьма скромный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Качественные отклики только с профильных каналов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Очень мало где публикуют вакансии бесплатно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Работать с кадрами в секторе – тернистый путь. Либо условия непростые, либо квалификация не устраивает клиента.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Удаленка – возможность для регионов. Но работодатель к этому не готов.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dirty="0"/>
              <a:t>У каждого есть портрет соискателя (возраст, опыт, ощущение этого мира) … на одной волне и гибкость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7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D2A893-6435-4E37-9400-C19E82F4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13" y="1834056"/>
            <a:ext cx="2343191" cy="6964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Выводы: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1F0940-5221-4AB6-914F-DC23EF9B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6900" y="1187451"/>
            <a:ext cx="7410192" cy="5257800"/>
          </a:xfrm>
        </p:spPr>
        <p:txBody>
          <a:bodyPr>
            <a:noAutofit/>
          </a:bodyPr>
          <a:lstStyle/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Работа с откликами приносит результат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Поиск по базе заканчивался телефонным интервью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«Работают» только два сервиса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Не все одинаково понимают функционал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Более молодые соискатели готовы взяться за разовый проект и после уйти в свободное плавание, нежели оставаться на постоянной должности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Репутация некоммерческой сферы, как места работы, не самая лучшая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Все хотят очень умелого специалиста (по факту -  решения проблем)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Бесплатный сыр – только в мышеловке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Ох, уж эта удаленка!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Бонусы, карьерный рост и уровень зарплат</a:t>
            </a:r>
          </a:p>
          <a:p>
            <a:pPr marL="300758" indent="-300758">
              <a:buFont typeface="Arial" panose="020B0604020202020204" pitchFamily="34" charset="0"/>
              <a:buChar char="•"/>
            </a:pPr>
            <a:r>
              <a:rPr lang="ru-RU" sz="1800" dirty="0"/>
              <a:t>Сфера тесная</a:t>
            </a:r>
          </a:p>
        </p:txBody>
      </p:sp>
    </p:spTree>
    <p:extLst>
      <p:ext uri="{BB962C8B-B14F-4D97-AF65-F5344CB8AC3E}">
        <p14:creationId xmlns:p14="http://schemas.microsoft.com/office/powerpoint/2010/main" val="420819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4075DF8-3E9B-422F-BBEF-E0EBE76C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505319" y="3354971"/>
            <a:ext cx="5335672" cy="385297"/>
          </a:xfrm>
        </p:spPr>
        <p:txBody>
          <a:bodyPr>
            <a:normAutofit/>
          </a:bodyPr>
          <a:lstStyle/>
          <a:p>
            <a:r>
              <a:rPr lang="ru-RU" sz="2105" dirty="0"/>
              <a:t>ГОЛОВНАЯ БОЛЬ РАБОТОДАТЕЛЯ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8A977B49-C15C-4A4D-B56E-745BCAF43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64303"/>
              </p:ext>
            </p:extLst>
          </p:nvPr>
        </p:nvGraphicFramePr>
        <p:xfrm>
          <a:off x="313258" y="1013226"/>
          <a:ext cx="9582288" cy="562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297">
                  <a:extLst>
                    <a:ext uri="{9D8B030D-6E8A-4147-A177-3AD203B41FA5}">
                      <a16:colId xmlns:a16="http://schemas.microsoft.com/office/drawing/2014/main" val="104801708"/>
                    </a:ext>
                  </a:extLst>
                </a:gridCol>
                <a:gridCol w="6475991">
                  <a:extLst>
                    <a:ext uri="{9D8B030D-6E8A-4147-A177-3AD203B41FA5}">
                      <a16:colId xmlns:a16="http://schemas.microsoft.com/office/drawing/2014/main" val="883215602"/>
                    </a:ext>
                  </a:extLst>
                </a:gridCol>
              </a:tblGrid>
              <a:tr h="4211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ОЖИДАНИЕ 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РЕАЛЬНОСТЬ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018871622"/>
                  </a:ext>
                </a:extLst>
              </a:tr>
              <a:tr h="65764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сформированы необходимые навыки (коммуникация)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«Прикольно болтаю с подругами, я – общительный человек»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107853161"/>
                  </a:ext>
                </a:extLst>
              </a:tr>
              <a:tr h="108751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график работы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по понедельникам плохо себя чувствует;</a:t>
                      </a:r>
                    </a:p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по утрам ездит по врачам; </a:t>
                      </a:r>
                    </a:p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неотложные вопросы с родственниками\детьми\питомцами;</a:t>
                      </a:r>
                    </a:p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сессия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86314282"/>
                  </a:ext>
                </a:extLst>
              </a:tr>
              <a:tr h="54859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профессионал, специалист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опыта нет, ничего не умею, но зарплата не ниже 100.000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4128219791"/>
                  </a:ext>
                </a:extLst>
              </a:tr>
              <a:tr h="42112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мы все взрослые люди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совершенно нелепые оправдания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3863318326"/>
                  </a:ext>
                </a:extLst>
              </a:tr>
              <a:tr h="42112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сроки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1000 причин, почему не сделано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695918061"/>
                  </a:ext>
                </a:extLst>
              </a:tr>
              <a:tr h="65764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самостоятельность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ты и нянька, и наставник, и три сотрудника еще помогают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332980048"/>
                  </a:ext>
                </a:extLst>
              </a:tr>
              <a:tr h="65764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часть команды и душой болеет за дело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решает собственные вопросы, действует только в своих интересах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07771995"/>
                  </a:ext>
                </a:extLst>
              </a:tr>
              <a:tr h="65764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легко нахожу общий язык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токсичный человек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207889264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3C43BA-5B4C-407D-8E72-53528FD12BF7}"/>
              </a:ext>
            </a:extLst>
          </p:cNvPr>
          <p:cNvSpPr txBox="1"/>
          <p:nvPr/>
        </p:nvSpPr>
        <p:spPr>
          <a:xfrm rot="16200000">
            <a:off x="8404352" y="3543121"/>
            <a:ext cx="3893066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01010" rtl="0"/>
            <a:r>
              <a:rPr lang="ru-RU" sz="2456" b="1" kern="1200" dirty="0">
                <a:solidFill>
                  <a:srgbClr val="034A90"/>
                </a:solidFill>
                <a:latin typeface="Corbel" panose="020B0503020204020204"/>
                <a:ea typeface="+mn-ea"/>
                <a:cs typeface="+mn-cs"/>
              </a:rPr>
              <a:t>ГРАБЛИ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401325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4075DF8-3E9B-422F-BBEF-E0EBE76C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505319" y="3354971"/>
            <a:ext cx="5335672" cy="385297"/>
          </a:xfrm>
        </p:spPr>
        <p:txBody>
          <a:bodyPr>
            <a:normAutofit/>
          </a:bodyPr>
          <a:lstStyle/>
          <a:p>
            <a:pPr algn="r"/>
            <a:r>
              <a:rPr lang="ru-RU" sz="2105" dirty="0"/>
              <a:t>ГОЛОВНАЯ БОЛЬ СОИСКАТЕЛЯ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8A977B49-C15C-4A4D-B56E-745BCAF43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856350"/>
              </p:ext>
            </p:extLst>
          </p:nvPr>
        </p:nvGraphicFramePr>
        <p:xfrm>
          <a:off x="412647" y="963187"/>
          <a:ext cx="9525551" cy="56301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7116">
                  <a:extLst>
                    <a:ext uri="{9D8B030D-6E8A-4147-A177-3AD203B41FA5}">
                      <a16:colId xmlns:a16="http://schemas.microsoft.com/office/drawing/2014/main" val="104801708"/>
                    </a:ext>
                  </a:extLst>
                </a:gridCol>
                <a:gridCol w="5938435">
                  <a:extLst>
                    <a:ext uri="{9D8B030D-6E8A-4147-A177-3AD203B41FA5}">
                      <a16:colId xmlns:a16="http://schemas.microsoft.com/office/drawing/2014/main" val="883215602"/>
                    </a:ext>
                  </a:extLst>
                </a:gridCol>
              </a:tblGrid>
              <a:tr h="41224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ОЖИДАНИЕ 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РЕАЛЬНОСТЬ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018871622"/>
                  </a:ext>
                </a:extLst>
              </a:tr>
              <a:tr h="6437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зарплата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только при условии и за вычетом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107853161"/>
                  </a:ext>
                </a:extLst>
              </a:tr>
              <a:tr h="106460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условия труда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едим на корточках за шкафом, а туалет на стоянке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86314282"/>
                  </a:ext>
                </a:extLst>
              </a:tr>
              <a:tr h="53703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нагрузка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работаешь за троих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4128219791"/>
                  </a:ext>
                </a:extLst>
              </a:tr>
              <a:tr h="41224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должностные обязанности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пойди туда – не знаю куда, сделай то – не знаю что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3863318326"/>
                  </a:ext>
                </a:extLst>
              </a:tr>
              <a:tr h="41224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дружный коллектив (у нас команда)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банка с пауками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695918061"/>
                  </a:ext>
                </a:extLst>
              </a:tr>
              <a:tr h="6437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график работы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24\7 и 31 декабря тоже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332980048"/>
                  </a:ext>
                </a:extLst>
              </a:tr>
              <a:tr h="6437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адекватное руководство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Я приказываю – ты выполняешь, беспрекословно!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107771995"/>
                  </a:ext>
                </a:extLst>
              </a:tr>
              <a:tr h="6437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бонусы</a:t>
                      </a:r>
                    </a:p>
                  </a:txBody>
                  <a:tcPr marL="80201" marR="80201" marT="40100" marB="4010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бонусами прикрывают проблемы</a:t>
                      </a:r>
                    </a:p>
                  </a:txBody>
                  <a:tcPr marL="80201" marR="80201" marT="40100" marB="40100" anchor="ctr"/>
                </a:tc>
                <a:extLst>
                  <a:ext uri="{0D108BD9-81ED-4DB2-BD59-A6C34878D82A}">
                    <a16:rowId xmlns:a16="http://schemas.microsoft.com/office/drawing/2014/main" val="20788926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CE368E-E935-49A2-9630-54661A92DE40}"/>
              </a:ext>
            </a:extLst>
          </p:cNvPr>
          <p:cNvSpPr txBox="1"/>
          <p:nvPr/>
        </p:nvSpPr>
        <p:spPr>
          <a:xfrm rot="16200000">
            <a:off x="8652826" y="3543120"/>
            <a:ext cx="3294849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01010" rtl="0"/>
            <a:r>
              <a:rPr lang="ru-RU" sz="2456" b="1" kern="1200" dirty="0">
                <a:solidFill>
                  <a:srgbClr val="034A90"/>
                </a:solidFill>
                <a:latin typeface="Corbel" panose="020B0503020204020204"/>
                <a:ea typeface="+mn-ea"/>
                <a:cs typeface="+mn-cs"/>
              </a:rPr>
              <a:t>БУДНИ СОИСКАТЕЛЯ</a:t>
            </a:r>
          </a:p>
        </p:txBody>
      </p:sp>
    </p:spTree>
    <p:extLst>
      <p:ext uri="{BB962C8B-B14F-4D97-AF65-F5344CB8AC3E}">
        <p14:creationId xmlns:p14="http://schemas.microsoft.com/office/powerpoint/2010/main" val="146261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271" y="0"/>
            <a:ext cx="10260128" cy="7556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7069" y="1703323"/>
            <a:ext cx="365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35" dirty="0"/>
              <a:t>Где</a:t>
            </a:r>
            <a:r>
              <a:rPr sz="3600" spc="-70" dirty="0"/>
              <a:t> </a:t>
            </a:r>
            <a:r>
              <a:rPr sz="3600" dirty="0"/>
              <a:t>искать</a:t>
            </a:r>
            <a:r>
              <a:rPr sz="3600" spc="-140" dirty="0"/>
              <a:t> </a:t>
            </a:r>
            <a:r>
              <a:rPr sz="3600" spc="-10" dirty="0"/>
              <a:t>работу?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80744" y="2580132"/>
            <a:ext cx="5466715" cy="319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3200" spc="-15" dirty="0">
                <a:latin typeface="Calibri"/>
                <a:cs typeface="Calibri"/>
              </a:rPr>
              <a:t>телеграмм-</a:t>
            </a:r>
            <a:r>
              <a:rPr sz="3200" spc="-10" dirty="0">
                <a:latin typeface="Calibri"/>
                <a:cs typeface="Calibri"/>
              </a:rPr>
              <a:t>каналы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30"/>
              </a:spcBef>
            </a:pPr>
            <a:r>
              <a:rPr sz="2400" dirty="0">
                <a:latin typeface="Calibri"/>
                <a:cs typeface="Calibri"/>
              </a:rPr>
              <a:t>(тренд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тематические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каналы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больше </a:t>
            </a:r>
            <a:r>
              <a:rPr sz="2400" dirty="0">
                <a:latin typeface="Calibri"/>
                <a:cs typeface="Calibri"/>
              </a:rPr>
              <a:t>набирают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свою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экспертизу)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3735"/>
              </a:lnSpc>
              <a:buChar char="-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социальные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сети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ts val="3815"/>
              </a:lnSpc>
              <a:buChar char="-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Hh.ru,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Superjob,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работа.ру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ts val="3815"/>
              </a:lnSpc>
              <a:spcBef>
                <a:spcPts val="75"/>
              </a:spcBef>
              <a:buChar char="-"/>
              <a:tabLst>
                <a:tab pos="354965" algn="l"/>
              </a:tabLst>
            </a:pPr>
            <a:r>
              <a:rPr sz="3200" spc="-10" dirty="0">
                <a:latin typeface="Calibri"/>
                <a:cs typeface="Calibri"/>
              </a:rPr>
              <a:t>linkedIn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ts val="3815"/>
              </a:lnSpc>
              <a:buChar char="-"/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Социальные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связи!!!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886" y="462296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60" h="1152525">
                <a:moveTo>
                  <a:pt x="2232248" y="0"/>
                </a:moveTo>
                <a:lnTo>
                  <a:pt x="0" y="0"/>
                </a:lnTo>
                <a:lnTo>
                  <a:pt x="0" y="1152128"/>
                </a:lnTo>
                <a:lnTo>
                  <a:pt x="2232248" y="1152128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71" y="2073147"/>
            <a:ext cx="6744334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/>
                <a:cs typeface="Calibri"/>
              </a:rPr>
              <a:t>Отказ</a:t>
            </a:r>
            <a:r>
              <a:rPr sz="4000" spc="-114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-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это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тоже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этап!</a:t>
            </a:r>
            <a:endParaRPr sz="4000">
              <a:latin typeface="Calibri"/>
              <a:cs typeface="Calibri"/>
            </a:endParaRPr>
          </a:p>
          <a:p>
            <a:pPr marL="90170" marR="5080" algn="ctr">
              <a:lnSpc>
                <a:spcPct val="100000"/>
              </a:lnSpc>
            </a:pPr>
            <a:r>
              <a:rPr sz="4000" dirty="0">
                <a:latin typeface="Calibri"/>
                <a:cs typeface="Calibri"/>
              </a:rPr>
              <a:t>не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только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для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соискателя,</a:t>
            </a:r>
            <a:r>
              <a:rPr sz="4000" spc="-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но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spc="-60" dirty="0">
                <a:latin typeface="Calibri"/>
                <a:cs typeface="Calibri"/>
              </a:rPr>
              <a:t>и </a:t>
            </a:r>
            <a:r>
              <a:rPr sz="4000" dirty="0">
                <a:latin typeface="Calibri"/>
                <a:cs typeface="Calibri"/>
              </a:rPr>
              <a:t>для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работодателя.</a:t>
            </a:r>
            <a:endParaRPr sz="4000">
              <a:latin typeface="Calibri"/>
              <a:cs typeface="Calibri"/>
            </a:endParaRPr>
          </a:p>
          <a:p>
            <a:pPr marL="12700" marR="40640" algn="ctr">
              <a:lnSpc>
                <a:spcPct val="100000"/>
              </a:lnSpc>
            </a:pPr>
            <a:r>
              <a:rPr sz="4000" dirty="0">
                <a:latin typeface="Calibri"/>
                <a:cs typeface="Calibri"/>
              </a:rPr>
              <a:t>Качественная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обратная</a:t>
            </a:r>
            <a:r>
              <a:rPr sz="4000" spc="-9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связь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spc="-50" dirty="0">
                <a:latin typeface="Calibri"/>
                <a:cs typeface="Calibri"/>
              </a:rPr>
              <a:t>– </a:t>
            </a:r>
            <a:r>
              <a:rPr sz="4000" dirty="0">
                <a:latin typeface="Calibri"/>
                <a:cs typeface="Calibri"/>
              </a:rPr>
              <a:t>залог</a:t>
            </a:r>
            <a:r>
              <a:rPr sz="4000" spc="-10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хорошего</a:t>
            </a:r>
            <a:r>
              <a:rPr sz="4000" spc="-1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«бренда работодателя»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86" y="462296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60" h="1152525">
                <a:moveTo>
                  <a:pt x="2232248" y="0"/>
                </a:moveTo>
                <a:lnTo>
                  <a:pt x="0" y="0"/>
                </a:lnTo>
                <a:lnTo>
                  <a:pt x="0" y="1152128"/>
                </a:lnTo>
                <a:lnTo>
                  <a:pt x="2232248" y="1152128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927" y="431291"/>
            <a:ext cx="5499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Как</a:t>
            </a:r>
            <a:r>
              <a:rPr sz="3200" spc="-60" dirty="0"/>
              <a:t> </a:t>
            </a:r>
            <a:r>
              <a:rPr sz="3200" dirty="0"/>
              <a:t>Валера</a:t>
            </a:r>
            <a:r>
              <a:rPr sz="3200" spc="-60" dirty="0"/>
              <a:t> </a:t>
            </a:r>
            <a:r>
              <a:rPr sz="3200" dirty="0"/>
              <a:t>вам</a:t>
            </a:r>
            <a:r>
              <a:rPr sz="3200" spc="-65" dirty="0"/>
              <a:t> </a:t>
            </a:r>
            <a:r>
              <a:rPr sz="3200" dirty="0"/>
              <a:t>может</a:t>
            </a:r>
            <a:r>
              <a:rPr sz="3200" spc="-65" dirty="0"/>
              <a:t> </a:t>
            </a:r>
            <a:r>
              <a:rPr sz="3200" spc="-10" dirty="0"/>
              <a:t>помочь?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987671" y="264560"/>
            <a:ext cx="9667240" cy="6245860"/>
            <a:chOff x="987671" y="264560"/>
            <a:chExt cx="9667240" cy="6245860"/>
          </a:xfrm>
        </p:grpSpPr>
        <p:sp>
          <p:nvSpPr>
            <p:cNvPr id="4" name="object 4"/>
            <p:cNvSpPr/>
            <p:nvPr/>
          </p:nvSpPr>
          <p:spPr>
            <a:xfrm>
              <a:off x="8422221" y="264560"/>
              <a:ext cx="2232660" cy="1152525"/>
            </a:xfrm>
            <a:custGeom>
              <a:avLst/>
              <a:gdLst/>
              <a:ahLst/>
              <a:cxnLst/>
              <a:rect l="l" t="t" r="r" b="b"/>
              <a:pathLst>
                <a:path w="2232659" h="1152525">
                  <a:moveTo>
                    <a:pt x="2232247" y="0"/>
                  </a:moveTo>
                  <a:lnTo>
                    <a:pt x="0" y="0"/>
                  </a:lnTo>
                  <a:lnTo>
                    <a:pt x="0" y="1152127"/>
                  </a:lnTo>
                  <a:lnTo>
                    <a:pt x="2232247" y="1152127"/>
                  </a:lnTo>
                  <a:lnTo>
                    <a:pt x="2232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671" y="1461018"/>
              <a:ext cx="3213450" cy="32134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8717" y="1461018"/>
              <a:ext cx="3213451" cy="32134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9829" y="4630779"/>
              <a:ext cx="1930400" cy="187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" y="0"/>
            <a:ext cx="10692308" cy="7556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4435" y="955547"/>
            <a:ext cx="22459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</a:rPr>
              <a:t>Контакты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689136" y="2558796"/>
            <a:ext cx="4431665" cy="24701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Телеграм</a:t>
            </a:r>
            <a:r>
              <a:rPr sz="32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@lerakibec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Почта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rabota@uvalery.ru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985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360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49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Портал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https://uvalery.ru/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Канал</a:t>
            </a:r>
            <a:r>
              <a:rPr sz="3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@rabotauvalery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929" y="5276093"/>
            <a:ext cx="2592287" cy="22547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4" y="532615"/>
            <a:ext cx="10690155" cy="70238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Привет!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Меня</a:t>
            </a:r>
            <a:r>
              <a:rPr spc="-60" dirty="0"/>
              <a:t> </a:t>
            </a:r>
            <a:r>
              <a:rPr dirty="0"/>
              <a:t>зовут</a:t>
            </a:r>
            <a:r>
              <a:rPr spc="-50" dirty="0"/>
              <a:t> </a:t>
            </a:r>
            <a:r>
              <a:rPr spc="-20" dirty="0"/>
              <a:t>Лера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22767" y="1651500"/>
            <a:ext cx="9149715" cy="4578350"/>
            <a:chOff x="1122767" y="1651500"/>
            <a:chExt cx="9149715" cy="4578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767" y="1651500"/>
              <a:ext cx="3672407" cy="3672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46699" y="4716734"/>
              <a:ext cx="4912995" cy="1500505"/>
            </a:xfrm>
            <a:custGeom>
              <a:avLst/>
              <a:gdLst/>
              <a:ahLst/>
              <a:cxnLst/>
              <a:rect l="l" t="t" r="r" b="b"/>
              <a:pathLst>
                <a:path w="4912995" h="1500504">
                  <a:moveTo>
                    <a:pt x="4662868" y="0"/>
                  </a:moveTo>
                  <a:lnTo>
                    <a:pt x="250056" y="0"/>
                  </a:lnTo>
                  <a:lnTo>
                    <a:pt x="205108" y="4028"/>
                  </a:lnTo>
                  <a:lnTo>
                    <a:pt x="162803" y="15644"/>
                  </a:lnTo>
                  <a:lnTo>
                    <a:pt x="123848" y="34140"/>
                  </a:lnTo>
                  <a:lnTo>
                    <a:pt x="88948" y="58810"/>
                  </a:lnTo>
                  <a:lnTo>
                    <a:pt x="58810" y="88949"/>
                  </a:lnTo>
                  <a:lnTo>
                    <a:pt x="34140" y="123849"/>
                  </a:lnTo>
                  <a:lnTo>
                    <a:pt x="15644" y="162804"/>
                  </a:lnTo>
                  <a:lnTo>
                    <a:pt x="4028" y="205109"/>
                  </a:lnTo>
                  <a:lnTo>
                    <a:pt x="0" y="250057"/>
                  </a:lnTo>
                  <a:lnTo>
                    <a:pt x="0" y="1250246"/>
                  </a:lnTo>
                  <a:lnTo>
                    <a:pt x="4028" y="1295194"/>
                  </a:lnTo>
                  <a:lnTo>
                    <a:pt x="15644" y="1337499"/>
                  </a:lnTo>
                  <a:lnTo>
                    <a:pt x="34140" y="1376455"/>
                  </a:lnTo>
                  <a:lnTo>
                    <a:pt x="58810" y="1411355"/>
                  </a:lnTo>
                  <a:lnTo>
                    <a:pt x="88948" y="1441493"/>
                  </a:lnTo>
                  <a:lnTo>
                    <a:pt x="123848" y="1466164"/>
                  </a:lnTo>
                  <a:lnTo>
                    <a:pt x="162803" y="1484660"/>
                  </a:lnTo>
                  <a:lnTo>
                    <a:pt x="205108" y="1496275"/>
                  </a:lnTo>
                  <a:lnTo>
                    <a:pt x="250056" y="1500304"/>
                  </a:lnTo>
                  <a:lnTo>
                    <a:pt x="4662868" y="1500304"/>
                  </a:lnTo>
                  <a:lnTo>
                    <a:pt x="4707816" y="1496275"/>
                  </a:lnTo>
                  <a:lnTo>
                    <a:pt x="4750121" y="1484660"/>
                  </a:lnTo>
                  <a:lnTo>
                    <a:pt x="4789076" y="1466164"/>
                  </a:lnTo>
                  <a:lnTo>
                    <a:pt x="4823976" y="1441493"/>
                  </a:lnTo>
                  <a:lnTo>
                    <a:pt x="4854114" y="1411355"/>
                  </a:lnTo>
                  <a:lnTo>
                    <a:pt x="4878785" y="1376455"/>
                  </a:lnTo>
                  <a:lnTo>
                    <a:pt x="4897280" y="1337499"/>
                  </a:lnTo>
                  <a:lnTo>
                    <a:pt x="4908896" y="1295194"/>
                  </a:lnTo>
                  <a:lnTo>
                    <a:pt x="4912925" y="1250246"/>
                  </a:lnTo>
                  <a:lnTo>
                    <a:pt x="4912925" y="250057"/>
                  </a:lnTo>
                  <a:lnTo>
                    <a:pt x="4908896" y="205109"/>
                  </a:lnTo>
                  <a:lnTo>
                    <a:pt x="4897280" y="162804"/>
                  </a:lnTo>
                  <a:lnTo>
                    <a:pt x="4878785" y="123849"/>
                  </a:lnTo>
                  <a:lnTo>
                    <a:pt x="4854114" y="88949"/>
                  </a:lnTo>
                  <a:lnTo>
                    <a:pt x="4823976" y="58810"/>
                  </a:lnTo>
                  <a:lnTo>
                    <a:pt x="4789076" y="34140"/>
                  </a:lnTo>
                  <a:lnTo>
                    <a:pt x="4750121" y="15644"/>
                  </a:lnTo>
                  <a:lnTo>
                    <a:pt x="4707816" y="4028"/>
                  </a:lnTo>
                  <a:lnTo>
                    <a:pt x="4662868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46699" y="4716734"/>
              <a:ext cx="4912995" cy="1500505"/>
            </a:xfrm>
            <a:custGeom>
              <a:avLst/>
              <a:gdLst/>
              <a:ahLst/>
              <a:cxnLst/>
              <a:rect l="l" t="t" r="r" b="b"/>
              <a:pathLst>
                <a:path w="4912995" h="1500504">
                  <a:moveTo>
                    <a:pt x="0" y="250057"/>
                  </a:moveTo>
                  <a:lnTo>
                    <a:pt x="4028" y="205109"/>
                  </a:lnTo>
                  <a:lnTo>
                    <a:pt x="15644" y="162804"/>
                  </a:lnTo>
                  <a:lnTo>
                    <a:pt x="34140" y="123848"/>
                  </a:lnTo>
                  <a:lnTo>
                    <a:pt x="58810" y="88948"/>
                  </a:lnTo>
                  <a:lnTo>
                    <a:pt x="88948" y="58810"/>
                  </a:lnTo>
                  <a:lnTo>
                    <a:pt x="123848" y="34140"/>
                  </a:lnTo>
                  <a:lnTo>
                    <a:pt x="162804" y="15644"/>
                  </a:lnTo>
                  <a:lnTo>
                    <a:pt x="205109" y="4028"/>
                  </a:lnTo>
                  <a:lnTo>
                    <a:pt x="250057" y="0"/>
                  </a:lnTo>
                  <a:lnTo>
                    <a:pt x="4662869" y="0"/>
                  </a:lnTo>
                  <a:lnTo>
                    <a:pt x="4707817" y="4028"/>
                  </a:lnTo>
                  <a:lnTo>
                    <a:pt x="4750122" y="15644"/>
                  </a:lnTo>
                  <a:lnTo>
                    <a:pt x="4789077" y="34140"/>
                  </a:lnTo>
                  <a:lnTo>
                    <a:pt x="4823977" y="58810"/>
                  </a:lnTo>
                  <a:lnTo>
                    <a:pt x="4854115" y="88948"/>
                  </a:lnTo>
                  <a:lnTo>
                    <a:pt x="4878786" y="123848"/>
                  </a:lnTo>
                  <a:lnTo>
                    <a:pt x="4897281" y="162804"/>
                  </a:lnTo>
                  <a:lnTo>
                    <a:pt x="4908897" y="205109"/>
                  </a:lnTo>
                  <a:lnTo>
                    <a:pt x="4912926" y="250057"/>
                  </a:lnTo>
                  <a:lnTo>
                    <a:pt x="4912926" y="1250246"/>
                  </a:lnTo>
                  <a:lnTo>
                    <a:pt x="4908897" y="1295194"/>
                  </a:lnTo>
                  <a:lnTo>
                    <a:pt x="4897281" y="1337499"/>
                  </a:lnTo>
                  <a:lnTo>
                    <a:pt x="4878786" y="1376454"/>
                  </a:lnTo>
                  <a:lnTo>
                    <a:pt x="4854115" y="1411355"/>
                  </a:lnTo>
                  <a:lnTo>
                    <a:pt x="4823977" y="1441493"/>
                  </a:lnTo>
                  <a:lnTo>
                    <a:pt x="4789077" y="1466163"/>
                  </a:lnTo>
                  <a:lnTo>
                    <a:pt x="4750122" y="1484659"/>
                  </a:lnTo>
                  <a:lnTo>
                    <a:pt x="4707817" y="1496275"/>
                  </a:lnTo>
                  <a:lnTo>
                    <a:pt x="4662869" y="1500304"/>
                  </a:lnTo>
                  <a:lnTo>
                    <a:pt x="250057" y="1500304"/>
                  </a:lnTo>
                  <a:lnTo>
                    <a:pt x="205109" y="1496275"/>
                  </a:lnTo>
                  <a:lnTo>
                    <a:pt x="162804" y="1484659"/>
                  </a:lnTo>
                  <a:lnTo>
                    <a:pt x="123848" y="1466163"/>
                  </a:lnTo>
                  <a:lnTo>
                    <a:pt x="88948" y="1441493"/>
                  </a:lnTo>
                  <a:lnTo>
                    <a:pt x="58810" y="1411355"/>
                  </a:lnTo>
                  <a:lnTo>
                    <a:pt x="34140" y="1376454"/>
                  </a:lnTo>
                  <a:lnTo>
                    <a:pt x="15644" y="1337499"/>
                  </a:lnTo>
                  <a:lnTo>
                    <a:pt x="4028" y="1295194"/>
                  </a:lnTo>
                  <a:lnTo>
                    <a:pt x="0" y="1250246"/>
                  </a:lnTo>
                  <a:lnTo>
                    <a:pt x="0" y="250057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200"/>
              </a:spcBef>
              <a:buChar char="-"/>
              <a:tabLst>
                <a:tab pos="355600" algn="l"/>
              </a:tabLst>
            </a:pPr>
            <a:r>
              <a:rPr spc="-25" dirty="0"/>
              <a:t>Экс-</a:t>
            </a:r>
            <a:r>
              <a:rPr spc="-20" dirty="0"/>
              <a:t>руководитель</a:t>
            </a:r>
            <a:r>
              <a:rPr spc="-50" dirty="0"/>
              <a:t> </a:t>
            </a:r>
            <a:r>
              <a:rPr dirty="0"/>
              <a:t>социальных</a:t>
            </a:r>
            <a:r>
              <a:rPr spc="-50" dirty="0"/>
              <a:t> </a:t>
            </a:r>
            <a:r>
              <a:rPr spc="-10" dirty="0"/>
              <a:t>проектов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ИД</a:t>
            </a:r>
            <a:r>
              <a:rPr spc="-40" dirty="0"/>
              <a:t> </a:t>
            </a:r>
            <a:r>
              <a:rPr spc="-10" dirty="0"/>
              <a:t>Комсомольская</a:t>
            </a:r>
            <a:r>
              <a:rPr spc="-30" dirty="0"/>
              <a:t> </a:t>
            </a:r>
            <a:r>
              <a:rPr spc="-10" dirty="0"/>
              <a:t>правда</a:t>
            </a:r>
          </a:p>
          <a:p>
            <a:pPr marL="354965" indent="-342265">
              <a:lnSpc>
                <a:spcPct val="100000"/>
              </a:lnSpc>
              <a:spcBef>
                <a:spcPts val="2385"/>
              </a:spcBef>
              <a:buChar char="-"/>
              <a:tabLst>
                <a:tab pos="354965" algn="l"/>
              </a:tabLst>
            </a:pPr>
            <a:r>
              <a:rPr dirty="0"/>
              <a:t>Автор</a:t>
            </a:r>
            <a:r>
              <a:rPr spc="-55" dirty="0"/>
              <a:t> </a:t>
            </a:r>
            <a:r>
              <a:rPr dirty="0"/>
              <a:t>проекта</a:t>
            </a:r>
            <a:r>
              <a:rPr spc="-55" dirty="0"/>
              <a:t> </a:t>
            </a:r>
            <a:r>
              <a:rPr dirty="0"/>
              <a:t>«Открытые</a:t>
            </a:r>
            <a:r>
              <a:rPr spc="-45" dirty="0"/>
              <a:t> </a:t>
            </a:r>
            <a:r>
              <a:rPr spc="-20" dirty="0"/>
              <a:t>НКО»</a:t>
            </a:r>
          </a:p>
          <a:p>
            <a:pPr>
              <a:lnSpc>
                <a:spcPct val="100000"/>
              </a:lnSpc>
              <a:spcBef>
                <a:spcPts val="130"/>
              </a:spcBef>
              <a:buFont typeface="Calibri"/>
              <a:buChar char="-"/>
            </a:pPr>
            <a:endParaRPr spc="-20" dirty="0"/>
          </a:p>
          <a:p>
            <a:pPr marL="355600" marR="193675" indent="-342900">
              <a:lnSpc>
                <a:spcPts val="2500"/>
              </a:lnSpc>
              <a:buChar char="-"/>
              <a:tabLst>
                <a:tab pos="355600" algn="l"/>
              </a:tabLst>
            </a:pPr>
            <a:r>
              <a:rPr dirty="0"/>
              <a:t>Проектный</a:t>
            </a:r>
            <a:r>
              <a:rPr spc="-40" dirty="0"/>
              <a:t> </a:t>
            </a:r>
            <a:r>
              <a:rPr dirty="0"/>
              <a:t>офис</a:t>
            </a:r>
            <a:r>
              <a:rPr spc="-4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внутренним коммуникациям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КСО</a:t>
            </a:r>
            <a:r>
              <a:rPr spc="-40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ГК</a:t>
            </a:r>
            <a:r>
              <a:rPr spc="-40" dirty="0"/>
              <a:t> </a:t>
            </a:r>
            <a:r>
              <a:rPr spc="-10" dirty="0"/>
              <a:t>«Росатом»</a:t>
            </a:r>
          </a:p>
          <a:p>
            <a:pPr marL="354965" indent="-342265">
              <a:lnSpc>
                <a:spcPct val="100000"/>
              </a:lnSpc>
              <a:spcBef>
                <a:spcPts val="2390"/>
              </a:spcBef>
              <a:buChar char="-"/>
              <a:tabLst>
                <a:tab pos="354965" algn="l"/>
              </a:tabLst>
            </a:pPr>
            <a:r>
              <a:rPr dirty="0"/>
              <a:t>ESG</a:t>
            </a:r>
            <a:r>
              <a:rPr spc="-55" dirty="0"/>
              <a:t> </a:t>
            </a:r>
            <a:r>
              <a:rPr dirty="0"/>
              <a:t>и</a:t>
            </a:r>
            <a:r>
              <a:rPr spc="-55" dirty="0"/>
              <a:t> </a:t>
            </a:r>
            <a:r>
              <a:rPr dirty="0"/>
              <a:t>устойчивое</a:t>
            </a:r>
            <a:r>
              <a:rPr spc="-45" dirty="0"/>
              <a:t> </a:t>
            </a:r>
            <a:r>
              <a:rPr dirty="0"/>
              <a:t>развитие</a:t>
            </a:r>
            <a:r>
              <a:rPr spc="-50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dirty="0"/>
              <a:t>МТС</a:t>
            </a:r>
            <a:r>
              <a:rPr spc="-50" dirty="0"/>
              <a:t> </a:t>
            </a:r>
            <a:r>
              <a:rPr spc="-10" dirty="0"/>
              <a:t>Банке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1724" y="4960111"/>
            <a:ext cx="4222750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Автор</a:t>
            </a:r>
            <a:r>
              <a:rPr sz="2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популярного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телеграм-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канала,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где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собирается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смыслом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2495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«Вакансии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Валеры»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17333" y="171430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59" h="1152525">
                <a:moveTo>
                  <a:pt x="2232247" y="0"/>
                </a:moveTo>
                <a:lnTo>
                  <a:pt x="0" y="0"/>
                </a:lnTo>
                <a:lnTo>
                  <a:pt x="0" y="1152127"/>
                </a:lnTo>
                <a:lnTo>
                  <a:pt x="2232247" y="1152127"/>
                </a:lnTo>
                <a:lnTo>
                  <a:pt x="22322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2E223-8033-4E64-B485-4DFA13D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492250"/>
            <a:ext cx="7716625" cy="2855138"/>
          </a:xfrm>
        </p:spPr>
        <p:txBody>
          <a:bodyPr/>
          <a:lstStyle/>
          <a:p>
            <a:r>
              <a:rPr lang="ru-RU" dirty="0"/>
              <a:t>Вакансии. Резюме. Работа. Грабли работодателя.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277A81-8827-4DDC-B8C8-9B779C6B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94" y="4540250"/>
            <a:ext cx="7716624" cy="80200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Дискуссионный клуб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Благотворительный фонд помощи детям «КОРАБЛИК»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82E39-D8F8-4033-BE54-82D16C08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311" y="2416684"/>
            <a:ext cx="2403839" cy="24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8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271" y="0"/>
            <a:ext cx="10260128" cy="7556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3272" y="535939"/>
            <a:ext cx="35674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Немного</a:t>
            </a:r>
            <a:r>
              <a:rPr sz="3600" spc="-105" dirty="0"/>
              <a:t> </a:t>
            </a:r>
            <a:r>
              <a:rPr sz="3600" dirty="0"/>
              <a:t>о</a:t>
            </a:r>
            <a:r>
              <a:rPr sz="3600" spc="-100" dirty="0"/>
              <a:t> </a:t>
            </a:r>
            <a:r>
              <a:rPr sz="3600" spc="-10" dirty="0"/>
              <a:t>Валере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423707" y="175620"/>
            <a:ext cx="6430645" cy="6977380"/>
            <a:chOff x="423707" y="175620"/>
            <a:chExt cx="6430645" cy="69773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353" y="1426495"/>
              <a:ext cx="4239364" cy="24724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35062" y="4770387"/>
              <a:ext cx="1646555" cy="678180"/>
            </a:xfrm>
            <a:custGeom>
              <a:avLst/>
              <a:gdLst/>
              <a:ahLst/>
              <a:cxnLst/>
              <a:rect l="l" t="t" r="r" b="b"/>
              <a:pathLst>
                <a:path w="1646554" h="678179">
                  <a:moveTo>
                    <a:pt x="339045" y="0"/>
                  </a:moveTo>
                  <a:lnTo>
                    <a:pt x="0" y="339045"/>
                  </a:lnTo>
                  <a:lnTo>
                    <a:pt x="339045" y="678091"/>
                  </a:lnTo>
                  <a:lnTo>
                    <a:pt x="339045" y="508568"/>
                  </a:lnTo>
                  <a:lnTo>
                    <a:pt x="1646527" y="508568"/>
                  </a:lnTo>
                  <a:lnTo>
                    <a:pt x="1646527" y="169523"/>
                  </a:lnTo>
                  <a:lnTo>
                    <a:pt x="339045" y="169523"/>
                  </a:lnTo>
                  <a:lnTo>
                    <a:pt x="339045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5062" y="4770387"/>
              <a:ext cx="1646555" cy="678180"/>
            </a:xfrm>
            <a:custGeom>
              <a:avLst/>
              <a:gdLst/>
              <a:ahLst/>
              <a:cxnLst/>
              <a:rect l="l" t="t" r="r" b="b"/>
              <a:pathLst>
                <a:path w="1646554" h="678179">
                  <a:moveTo>
                    <a:pt x="0" y="339045"/>
                  </a:moveTo>
                  <a:lnTo>
                    <a:pt x="339045" y="0"/>
                  </a:lnTo>
                  <a:lnTo>
                    <a:pt x="339045" y="169523"/>
                  </a:lnTo>
                  <a:lnTo>
                    <a:pt x="1646527" y="169523"/>
                  </a:lnTo>
                  <a:lnTo>
                    <a:pt x="1646527" y="508569"/>
                  </a:lnTo>
                  <a:lnTo>
                    <a:pt x="339045" y="508569"/>
                  </a:lnTo>
                  <a:lnTo>
                    <a:pt x="339045" y="678091"/>
                  </a:lnTo>
                  <a:lnTo>
                    <a:pt x="0" y="33904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7218" y="2033841"/>
              <a:ext cx="1536699" cy="1562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009" y="4150968"/>
              <a:ext cx="1681643" cy="30019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3707" y="175620"/>
              <a:ext cx="2232660" cy="1152525"/>
            </a:xfrm>
            <a:custGeom>
              <a:avLst/>
              <a:gdLst/>
              <a:ahLst/>
              <a:cxnLst/>
              <a:rect l="l" t="t" r="r" b="b"/>
              <a:pathLst>
                <a:path w="2232660" h="1152525">
                  <a:moveTo>
                    <a:pt x="2232247" y="0"/>
                  </a:moveTo>
                  <a:lnTo>
                    <a:pt x="0" y="0"/>
                  </a:lnTo>
                  <a:lnTo>
                    <a:pt x="0" y="1152128"/>
                  </a:lnTo>
                  <a:lnTo>
                    <a:pt x="2232247" y="1152128"/>
                  </a:lnTo>
                  <a:lnTo>
                    <a:pt x="2232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23720" y="1528064"/>
            <a:ext cx="13106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Платформа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9114" y="5758688"/>
            <a:ext cx="22891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Канал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вакансиями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744" y="581659"/>
            <a:ext cx="6682740" cy="482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3234" algn="r">
              <a:lnSpc>
                <a:spcPts val="4310"/>
              </a:lnSpc>
              <a:spcBef>
                <a:spcPts val="100"/>
              </a:spcBef>
            </a:pPr>
            <a:r>
              <a:rPr sz="3600" spc="-100" dirty="0">
                <a:latin typeface="Calibri"/>
                <a:cs typeface="Calibri"/>
              </a:rPr>
              <a:t>Топ-</a:t>
            </a:r>
            <a:r>
              <a:rPr sz="3600" dirty="0">
                <a:latin typeface="Calibri"/>
                <a:cs typeface="Calibri"/>
              </a:rPr>
              <a:t>5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вакансий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на</a:t>
            </a:r>
            <a:endParaRPr sz="3600">
              <a:latin typeface="Calibri"/>
              <a:cs typeface="Calibri"/>
            </a:endParaRPr>
          </a:p>
          <a:p>
            <a:pPr marR="482600" algn="r">
              <a:lnSpc>
                <a:spcPts val="4310"/>
              </a:lnSpc>
            </a:pPr>
            <a:r>
              <a:rPr sz="3600" spc="-10" dirty="0">
                <a:latin typeface="Calibri"/>
                <a:cs typeface="Calibri"/>
              </a:rPr>
              <a:t>канале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40"/>
              </a:spcBef>
            </a:pPr>
            <a:endParaRPr sz="3600">
              <a:latin typeface="Calibri"/>
              <a:cs typeface="Calibri"/>
            </a:endParaRPr>
          </a:p>
          <a:p>
            <a:pPr marL="468630" indent="-455930">
              <a:lnSpc>
                <a:spcPts val="4310"/>
              </a:lnSpc>
              <a:buAutoNum type="arabicPeriod"/>
              <a:tabLst>
                <a:tab pos="468630" algn="l"/>
              </a:tabLst>
            </a:pPr>
            <a:r>
              <a:rPr sz="3600" spc="-20" dirty="0">
                <a:latin typeface="Calibri"/>
                <a:cs typeface="Calibri"/>
              </a:rPr>
              <a:t>Фандрайзер/-</a:t>
            </a:r>
            <a:r>
              <a:rPr sz="3600" spc="-25" dirty="0">
                <a:latin typeface="Calibri"/>
                <a:cs typeface="Calibri"/>
              </a:rPr>
              <a:t>ка</a:t>
            </a:r>
            <a:endParaRPr sz="3600">
              <a:latin typeface="Calibri"/>
              <a:cs typeface="Calibri"/>
            </a:endParaRPr>
          </a:p>
          <a:p>
            <a:pPr marL="468630" indent="-455930">
              <a:lnSpc>
                <a:spcPts val="4310"/>
              </a:lnSpc>
              <a:buAutoNum type="arabicPeriod"/>
              <a:tabLst>
                <a:tab pos="468630" algn="l"/>
              </a:tabLst>
            </a:pPr>
            <a:r>
              <a:rPr sz="3600" dirty="0">
                <a:latin typeface="Calibri"/>
                <a:cs typeface="Calibri"/>
              </a:rPr>
              <a:t>Pr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специалист/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pr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менеджер</a:t>
            </a:r>
            <a:endParaRPr sz="3600">
              <a:latin typeface="Calibri"/>
              <a:cs typeface="Calibri"/>
            </a:endParaRPr>
          </a:p>
          <a:p>
            <a:pPr marL="468630" indent="-455930">
              <a:lnSpc>
                <a:spcPts val="4310"/>
              </a:lnSpc>
              <a:buAutoNum type="arabicPeriod"/>
              <a:tabLst>
                <a:tab pos="468630" algn="l"/>
              </a:tabLst>
            </a:pPr>
            <a:r>
              <a:rPr sz="3600" dirty="0">
                <a:latin typeface="Calibri"/>
                <a:cs typeface="Calibri"/>
              </a:rPr>
              <a:t>SMM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специалист</a:t>
            </a:r>
            <a:endParaRPr sz="3600">
              <a:latin typeface="Calibri"/>
              <a:cs typeface="Calibri"/>
            </a:endParaRPr>
          </a:p>
          <a:p>
            <a:pPr marL="468630" indent="-455930">
              <a:lnSpc>
                <a:spcPts val="4310"/>
              </a:lnSpc>
              <a:buAutoNum type="arabicPeriod"/>
              <a:tabLst>
                <a:tab pos="468630" algn="l"/>
              </a:tabLst>
            </a:pPr>
            <a:r>
              <a:rPr sz="3600" dirty="0">
                <a:latin typeface="Calibri"/>
                <a:cs typeface="Calibri"/>
              </a:rPr>
              <a:t>Менеджер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проектов</a:t>
            </a:r>
            <a:endParaRPr sz="3600">
              <a:latin typeface="Calibri"/>
              <a:cs typeface="Calibri"/>
            </a:endParaRPr>
          </a:p>
          <a:p>
            <a:pPr marL="468630" indent="-455930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468630" algn="l"/>
              </a:tabLst>
            </a:pPr>
            <a:r>
              <a:rPr sz="3600" spc="-10" dirty="0">
                <a:latin typeface="Calibri"/>
                <a:cs typeface="Calibri"/>
              </a:rPr>
              <a:t>Ассистент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86" y="533996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60" h="1152525">
                <a:moveTo>
                  <a:pt x="2232248" y="0"/>
                </a:moveTo>
                <a:lnTo>
                  <a:pt x="0" y="0"/>
                </a:lnTo>
                <a:lnTo>
                  <a:pt x="0" y="1152127"/>
                </a:lnTo>
                <a:lnTo>
                  <a:pt x="2232248" y="1152127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9049" y="0"/>
            <a:ext cx="10254615" cy="7556500"/>
            <a:chOff x="439049" y="0"/>
            <a:chExt cx="1025461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049" y="0"/>
              <a:ext cx="10254350" cy="7556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236" y="1634324"/>
              <a:ext cx="5472607" cy="5472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886" y="462296"/>
              <a:ext cx="2232660" cy="1152525"/>
            </a:xfrm>
            <a:custGeom>
              <a:avLst/>
              <a:gdLst/>
              <a:ahLst/>
              <a:cxnLst/>
              <a:rect l="l" t="t" r="r" b="b"/>
              <a:pathLst>
                <a:path w="2232660" h="1152525">
                  <a:moveTo>
                    <a:pt x="2232248" y="0"/>
                  </a:moveTo>
                  <a:lnTo>
                    <a:pt x="0" y="0"/>
                  </a:lnTo>
                  <a:lnTo>
                    <a:pt x="0" y="1152128"/>
                  </a:lnTo>
                  <a:lnTo>
                    <a:pt x="2232248" y="1152128"/>
                  </a:lnTo>
                  <a:lnTo>
                    <a:pt x="223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" y="0"/>
            <a:ext cx="10354310" cy="7546340"/>
            <a:chOff x="338327" y="0"/>
            <a:chExt cx="10354310" cy="7546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180" y="0"/>
              <a:ext cx="10260128" cy="75462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7885" y="533996"/>
              <a:ext cx="2232660" cy="1152525"/>
            </a:xfrm>
            <a:custGeom>
              <a:avLst/>
              <a:gdLst/>
              <a:ahLst/>
              <a:cxnLst/>
              <a:rect l="l" t="t" r="r" b="b"/>
              <a:pathLst>
                <a:path w="2232660" h="1152525">
                  <a:moveTo>
                    <a:pt x="2232248" y="0"/>
                  </a:moveTo>
                  <a:lnTo>
                    <a:pt x="0" y="0"/>
                  </a:lnTo>
                  <a:lnTo>
                    <a:pt x="0" y="1152127"/>
                  </a:lnTo>
                  <a:lnTo>
                    <a:pt x="2232248" y="1152127"/>
                  </a:lnTo>
                  <a:lnTo>
                    <a:pt x="223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2435351"/>
              <a:ext cx="7251192" cy="801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366" y="2475067"/>
              <a:ext cx="7129145" cy="680720"/>
            </a:xfrm>
            <a:custGeom>
              <a:avLst/>
              <a:gdLst/>
              <a:ahLst/>
              <a:cxnLst/>
              <a:rect l="l" t="t" r="r" b="b"/>
              <a:pathLst>
                <a:path w="7129145" h="680719">
                  <a:moveTo>
                    <a:pt x="7128932" y="0"/>
                  </a:moveTo>
                  <a:lnTo>
                    <a:pt x="0" y="0"/>
                  </a:lnTo>
                  <a:lnTo>
                    <a:pt x="0" y="680399"/>
                  </a:lnTo>
                  <a:lnTo>
                    <a:pt x="7128932" y="680399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9366" y="2475067"/>
              <a:ext cx="7129145" cy="680720"/>
            </a:xfrm>
            <a:custGeom>
              <a:avLst/>
              <a:gdLst/>
              <a:ahLst/>
              <a:cxnLst/>
              <a:rect l="l" t="t" r="r" b="b"/>
              <a:pathLst>
                <a:path w="7129145" h="680719">
                  <a:moveTo>
                    <a:pt x="0" y="0"/>
                  </a:moveTo>
                  <a:lnTo>
                    <a:pt x="7128933" y="0"/>
                  </a:lnTo>
                  <a:lnTo>
                    <a:pt x="7128933" y="680399"/>
                  </a:lnTo>
                  <a:lnTo>
                    <a:pt x="0" y="6803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" y="2036064"/>
              <a:ext cx="5111496" cy="917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19" y="2109216"/>
              <a:ext cx="2612136" cy="8168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5812" y="2076546"/>
              <a:ext cx="4990465" cy="797560"/>
            </a:xfrm>
            <a:custGeom>
              <a:avLst/>
              <a:gdLst/>
              <a:ahLst/>
              <a:cxnLst/>
              <a:rect l="l" t="t" r="r" b="b"/>
              <a:pathLst>
                <a:path w="4990465" h="797560">
                  <a:moveTo>
                    <a:pt x="4857409" y="0"/>
                  </a:moveTo>
                  <a:lnTo>
                    <a:pt x="132844" y="0"/>
                  </a:lnTo>
                  <a:lnTo>
                    <a:pt x="90855" y="6772"/>
                  </a:lnTo>
                  <a:lnTo>
                    <a:pt x="54388" y="25631"/>
                  </a:lnTo>
                  <a:lnTo>
                    <a:pt x="25631" y="54388"/>
                  </a:lnTo>
                  <a:lnTo>
                    <a:pt x="6772" y="90855"/>
                  </a:lnTo>
                  <a:lnTo>
                    <a:pt x="0" y="132844"/>
                  </a:lnTo>
                  <a:lnTo>
                    <a:pt x="0" y="664194"/>
                  </a:lnTo>
                  <a:lnTo>
                    <a:pt x="6772" y="706183"/>
                  </a:lnTo>
                  <a:lnTo>
                    <a:pt x="25631" y="742650"/>
                  </a:lnTo>
                  <a:lnTo>
                    <a:pt x="54388" y="771407"/>
                  </a:lnTo>
                  <a:lnTo>
                    <a:pt x="90855" y="790266"/>
                  </a:lnTo>
                  <a:lnTo>
                    <a:pt x="132844" y="797039"/>
                  </a:lnTo>
                  <a:lnTo>
                    <a:pt x="4857409" y="797039"/>
                  </a:lnTo>
                  <a:lnTo>
                    <a:pt x="4899397" y="790266"/>
                  </a:lnTo>
                  <a:lnTo>
                    <a:pt x="4935864" y="771407"/>
                  </a:lnTo>
                  <a:lnTo>
                    <a:pt x="4964621" y="742650"/>
                  </a:lnTo>
                  <a:lnTo>
                    <a:pt x="4983480" y="706183"/>
                  </a:lnTo>
                  <a:lnTo>
                    <a:pt x="4990252" y="664194"/>
                  </a:lnTo>
                  <a:lnTo>
                    <a:pt x="4990252" y="132844"/>
                  </a:lnTo>
                  <a:lnTo>
                    <a:pt x="4983480" y="90855"/>
                  </a:lnTo>
                  <a:lnTo>
                    <a:pt x="4964621" y="54388"/>
                  </a:lnTo>
                  <a:lnTo>
                    <a:pt x="4935864" y="25631"/>
                  </a:lnTo>
                  <a:lnTo>
                    <a:pt x="4899397" y="6772"/>
                  </a:lnTo>
                  <a:lnTo>
                    <a:pt x="4857409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812" y="2076546"/>
              <a:ext cx="4990465" cy="797560"/>
            </a:xfrm>
            <a:custGeom>
              <a:avLst/>
              <a:gdLst/>
              <a:ahLst/>
              <a:cxnLst/>
              <a:rect l="l" t="t" r="r" b="b"/>
              <a:pathLst>
                <a:path w="4990465" h="797560">
                  <a:moveTo>
                    <a:pt x="0" y="132844"/>
                  </a:moveTo>
                  <a:lnTo>
                    <a:pt x="6772" y="90855"/>
                  </a:lnTo>
                  <a:lnTo>
                    <a:pt x="25631" y="54388"/>
                  </a:lnTo>
                  <a:lnTo>
                    <a:pt x="54388" y="25631"/>
                  </a:lnTo>
                  <a:lnTo>
                    <a:pt x="90855" y="6772"/>
                  </a:lnTo>
                  <a:lnTo>
                    <a:pt x="132844" y="0"/>
                  </a:lnTo>
                  <a:lnTo>
                    <a:pt x="4857409" y="0"/>
                  </a:lnTo>
                  <a:lnTo>
                    <a:pt x="4899397" y="6772"/>
                  </a:lnTo>
                  <a:lnTo>
                    <a:pt x="4935864" y="25631"/>
                  </a:lnTo>
                  <a:lnTo>
                    <a:pt x="4964621" y="54388"/>
                  </a:lnTo>
                  <a:lnTo>
                    <a:pt x="4983480" y="90855"/>
                  </a:lnTo>
                  <a:lnTo>
                    <a:pt x="4990253" y="132844"/>
                  </a:lnTo>
                  <a:lnTo>
                    <a:pt x="4990253" y="664194"/>
                  </a:lnTo>
                  <a:lnTo>
                    <a:pt x="4983480" y="706183"/>
                  </a:lnTo>
                  <a:lnTo>
                    <a:pt x="4964621" y="742650"/>
                  </a:lnTo>
                  <a:lnTo>
                    <a:pt x="4935864" y="771407"/>
                  </a:lnTo>
                  <a:lnTo>
                    <a:pt x="4899397" y="790266"/>
                  </a:lnTo>
                  <a:lnTo>
                    <a:pt x="4857409" y="797039"/>
                  </a:lnTo>
                  <a:lnTo>
                    <a:pt x="132844" y="797039"/>
                  </a:lnTo>
                  <a:lnTo>
                    <a:pt x="90855" y="790266"/>
                  </a:lnTo>
                  <a:lnTo>
                    <a:pt x="54388" y="771407"/>
                  </a:lnTo>
                  <a:lnTo>
                    <a:pt x="25631" y="742650"/>
                  </a:lnTo>
                  <a:lnTo>
                    <a:pt x="6772" y="706183"/>
                  </a:lnTo>
                  <a:lnTo>
                    <a:pt x="0" y="664194"/>
                  </a:lnTo>
                  <a:lnTo>
                    <a:pt x="0" y="13284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27" y="3660647"/>
              <a:ext cx="7251192" cy="8016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366" y="3699786"/>
              <a:ext cx="7129145" cy="680720"/>
            </a:xfrm>
            <a:custGeom>
              <a:avLst/>
              <a:gdLst/>
              <a:ahLst/>
              <a:cxnLst/>
              <a:rect l="l" t="t" r="r" b="b"/>
              <a:pathLst>
                <a:path w="7129145" h="680720">
                  <a:moveTo>
                    <a:pt x="7128932" y="0"/>
                  </a:moveTo>
                  <a:lnTo>
                    <a:pt x="0" y="0"/>
                  </a:lnTo>
                  <a:lnTo>
                    <a:pt x="0" y="680398"/>
                  </a:lnTo>
                  <a:lnTo>
                    <a:pt x="7128932" y="680398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366" y="3699786"/>
              <a:ext cx="7129145" cy="680720"/>
            </a:xfrm>
            <a:custGeom>
              <a:avLst/>
              <a:gdLst/>
              <a:ahLst/>
              <a:cxnLst/>
              <a:rect l="l" t="t" r="r" b="b"/>
              <a:pathLst>
                <a:path w="7129145" h="680720">
                  <a:moveTo>
                    <a:pt x="0" y="0"/>
                  </a:moveTo>
                  <a:lnTo>
                    <a:pt x="7128933" y="0"/>
                  </a:lnTo>
                  <a:lnTo>
                    <a:pt x="7128933" y="680399"/>
                  </a:lnTo>
                  <a:lnTo>
                    <a:pt x="0" y="6803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3" y="3261359"/>
              <a:ext cx="5111496" cy="917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19" y="3334511"/>
              <a:ext cx="3477767" cy="81686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5812" y="3301267"/>
              <a:ext cx="4990465" cy="797560"/>
            </a:xfrm>
            <a:custGeom>
              <a:avLst/>
              <a:gdLst/>
              <a:ahLst/>
              <a:cxnLst/>
              <a:rect l="l" t="t" r="r" b="b"/>
              <a:pathLst>
                <a:path w="4990465" h="797560">
                  <a:moveTo>
                    <a:pt x="4857409" y="0"/>
                  </a:moveTo>
                  <a:lnTo>
                    <a:pt x="132844" y="0"/>
                  </a:lnTo>
                  <a:lnTo>
                    <a:pt x="90855" y="6772"/>
                  </a:lnTo>
                  <a:lnTo>
                    <a:pt x="54388" y="25631"/>
                  </a:lnTo>
                  <a:lnTo>
                    <a:pt x="25631" y="54388"/>
                  </a:lnTo>
                  <a:lnTo>
                    <a:pt x="6772" y="90855"/>
                  </a:lnTo>
                  <a:lnTo>
                    <a:pt x="0" y="132844"/>
                  </a:lnTo>
                  <a:lnTo>
                    <a:pt x="0" y="664194"/>
                  </a:lnTo>
                  <a:lnTo>
                    <a:pt x="6772" y="706183"/>
                  </a:lnTo>
                  <a:lnTo>
                    <a:pt x="25631" y="742650"/>
                  </a:lnTo>
                  <a:lnTo>
                    <a:pt x="54388" y="771407"/>
                  </a:lnTo>
                  <a:lnTo>
                    <a:pt x="90855" y="790266"/>
                  </a:lnTo>
                  <a:lnTo>
                    <a:pt x="132844" y="797039"/>
                  </a:lnTo>
                  <a:lnTo>
                    <a:pt x="4857409" y="797039"/>
                  </a:lnTo>
                  <a:lnTo>
                    <a:pt x="4899397" y="790266"/>
                  </a:lnTo>
                  <a:lnTo>
                    <a:pt x="4935864" y="771407"/>
                  </a:lnTo>
                  <a:lnTo>
                    <a:pt x="4964621" y="742650"/>
                  </a:lnTo>
                  <a:lnTo>
                    <a:pt x="4983480" y="706183"/>
                  </a:lnTo>
                  <a:lnTo>
                    <a:pt x="4990252" y="664194"/>
                  </a:lnTo>
                  <a:lnTo>
                    <a:pt x="4990252" y="132844"/>
                  </a:lnTo>
                  <a:lnTo>
                    <a:pt x="4983480" y="90855"/>
                  </a:lnTo>
                  <a:lnTo>
                    <a:pt x="4964621" y="54388"/>
                  </a:lnTo>
                  <a:lnTo>
                    <a:pt x="4935864" y="25631"/>
                  </a:lnTo>
                  <a:lnTo>
                    <a:pt x="4899397" y="6772"/>
                  </a:lnTo>
                  <a:lnTo>
                    <a:pt x="4857409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5812" y="3301267"/>
              <a:ext cx="4990465" cy="797560"/>
            </a:xfrm>
            <a:custGeom>
              <a:avLst/>
              <a:gdLst/>
              <a:ahLst/>
              <a:cxnLst/>
              <a:rect l="l" t="t" r="r" b="b"/>
              <a:pathLst>
                <a:path w="4990465" h="797560">
                  <a:moveTo>
                    <a:pt x="0" y="132844"/>
                  </a:moveTo>
                  <a:lnTo>
                    <a:pt x="6772" y="90855"/>
                  </a:lnTo>
                  <a:lnTo>
                    <a:pt x="25631" y="54388"/>
                  </a:lnTo>
                  <a:lnTo>
                    <a:pt x="54388" y="25631"/>
                  </a:lnTo>
                  <a:lnTo>
                    <a:pt x="90855" y="6772"/>
                  </a:lnTo>
                  <a:lnTo>
                    <a:pt x="132844" y="0"/>
                  </a:lnTo>
                  <a:lnTo>
                    <a:pt x="4857409" y="0"/>
                  </a:lnTo>
                  <a:lnTo>
                    <a:pt x="4899397" y="6772"/>
                  </a:lnTo>
                  <a:lnTo>
                    <a:pt x="4935864" y="25631"/>
                  </a:lnTo>
                  <a:lnTo>
                    <a:pt x="4964621" y="54388"/>
                  </a:lnTo>
                  <a:lnTo>
                    <a:pt x="4983480" y="90855"/>
                  </a:lnTo>
                  <a:lnTo>
                    <a:pt x="4990253" y="132844"/>
                  </a:lnTo>
                  <a:lnTo>
                    <a:pt x="4990253" y="664194"/>
                  </a:lnTo>
                  <a:lnTo>
                    <a:pt x="4983480" y="706183"/>
                  </a:lnTo>
                  <a:lnTo>
                    <a:pt x="4964621" y="742650"/>
                  </a:lnTo>
                  <a:lnTo>
                    <a:pt x="4935864" y="771407"/>
                  </a:lnTo>
                  <a:lnTo>
                    <a:pt x="4899397" y="790266"/>
                  </a:lnTo>
                  <a:lnTo>
                    <a:pt x="4857409" y="797039"/>
                  </a:lnTo>
                  <a:lnTo>
                    <a:pt x="132844" y="797039"/>
                  </a:lnTo>
                  <a:lnTo>
                    <a:pt x="90855" y="790266"/>
                  </a:lnTo>
                  <a:lnTo>
                    <a:pt x="54388" y="771407"/>
                  </a:lnTo>
                  <a:lnTo>
                    <a:pt x="25631" y="742650"/>
                  </a:lnTo>
                  <a:lnTo>
                    <a:pt x="6772" y="706183"/>
                  </a:lnTo>
                  <a:lnTo>
                    <a:pt x="0" y="664194"/>
                  </a:lnTo>
                  <a:lnTo>
                    <a:pt x="0" y="13284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327" y="4882896"/>
              <a:ext cx="7251192" cy="8016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9366" y="4924507"/>
              <a:ext cx="7129145" cy="680720"/>
            </a:xfrm>
            <a:custGeom>
              <a:avLst/>
              <a:gdLst/>
              <a:ahLst/>
              <a:cxnLst/>
              <a:rect l="l" t="t" r="r" b="b"/>
              <a:pathLst>
                <a:path w="7129145" h="680720">
                  <a:moveTo>
                    <a:pt x="7128932" y="0"/>
                  </a:moveTo>
                  <a:lnTo>
                    <a:pt x="0" y="0"/>
                  </a:lnTo>
                  <a:lnTo>
                    <a:pt x="0" y="680398"/>
                  </a:lnTo>
                  <a:lnTo>
                    <a:pt x="7128932" y="680398"/>
                  </a:lnTo>
                  <a:lnTo>
                    <a:pt x="7128932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366" y="4924507"/>
              <a:ext cx="7129145" cy="680720"/>
            </a:xfrm>
            <a:custGeom>
              <a:avLst/>
              <a:gdLst/>
              <a:ahLst/>
              <a:cxnLst/>
              <a:rect l="l" t="t" r="r" b="b"/>
              <a:pathLst>
                <a:path w="7129145" h="680720">
                  <a:moveTo>
                    <a:pt x="0" y="0"/>
                  </a:moveTo>
                  <a:lnTo>
                    <a:pt x="7128933" y="0"/>
                  </a:lnTo>
                  <a:lnTo>
                    <a:pt x="7128933" y="680399"/>
                  </a:lnTo>
                  <a:lnTo>
                    <a:pt x="0" y="6803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943" y="4486655"/>
              <a:ext cx="5111496" cy="9174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1519" y="4559808"/>
              <a:ext cx="4971288" cy="8168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5812" y="4525986"/>
              <a:ext cx="4990465" cy="797560"/>
            </a:xfrm>
            <a:custGeom>
              <a:avLst/>
              <a:gdLst/>
              <a:ahLst/>
              <a:cxnLst/>
              <a:rect l="l" t="t" r="r" b="b"/>
              <a:pathLst>
                <a:path w="4990465" h="797560">
                  <a:moveTo>
                    <a:pt x="4857409" y="0"/>
                  </a:moveTo>
                  <a:lnTo>
                    <a:pt x="132844" y="0"/>
                  </a:lnTo>
                  <a:lnTo>
                    <a:pt x="90855" y="6772"/>
                  </a:lnTo>
                  <a:lnTo>
                    <a:pt x="54388" y="25631"/>
                  </a:lnTo>
                  <a:lnTo>
                    <a:pt x="25631" y="54388"/>
                  </a:lnTo>
                  <a:lnTo>
                    <a:pt x="6772" y="90855"/>
                  </a:lnTo>
                  <a:lnTo>
                    <a:pt x="0" y="132844"/>
                  </a:lnTo>
                  <a:lnTo>
                    <a:pt x="0" y="664194"/>
                  </a:lnTo>
                  <a:lnTo>
                    <a:pt x="6772" y="706183"/>
                  </a:lnTo>
                  <a:lnTo>
                    <a:pt x="25631" y="742650"/>
                  </a:lnTo>
                  <a:lnTo>
                    <a:pt x="54388" y="771407"/>
                  </a:lnTo>
                  <a:lnTo>
                    <a:pt x="90855" y="790266"/>
                  </a:lnTo>
                  <a:lnTo>
                    <a:pt x="132844" y="797039"/>
                  </a:lnTo>
                  <a:lnTo>
                    <a:pt x="4857409" y="797039"/>
                  </a:lnTo>
                  <a:lnTo>
                    <a:pt x="4899397" y="790266"/>
                  </a:lnTo>
                  <a:lnTo>
                    <a:pt x="4935864" y="771407"/>
                  </a:lnTo>
                  <a:lnTo>
                    <a:pt x="4964621" y="742650"/>
                  </a:lnTo>
                  <a:lnTo>
                    <a:pt x="4983480" y="706183"/>
                  </a:lnTo>
                  <a:lnTo>
                    <a:pt x="4990252" y="664194"/>
                  </a:lnTo>
                  <a:lnTo>
                    <a:pt x="4990252" y="132844"/>
                  </a:lnTo>
                  <a:lnTo>
                    <a:pt x="4983480" y="90855"/>
                  </a:lnTo>
                  <a:lnTo>
                    <a:pt x="4964621" y="54388"/>
                  </a:lnTo>
                  <a:lnTo>
                    <a:pt x="4935864" y="25631"/>
                  </a:lnTo>
                  <a:lnTo>
                    <a:pt x="4899397" y="6772"/>
                  </a:lnTo>
                  <a:lnTo>
                    <a:pt x="4857409" y="0"/>
                  </a:lnTo>
                  <a:close/>
                </a:path>
              </a:pathLst>
            </a:custGeom>
            <a:solidFill>
              <a:srgbClr val="4EA8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812" y="4525986"/>
              <a:ext cx="4990465" cy="797560"/>
            </a:xfrm>
            <a:custGeom>
              <a:avLst/>
              <a:gdLst/>
              <a:ahLst/>
              <a:cxnLst/>
              <a:rect l="l" t="t" r="r" b="b"/>
              <a:pathLst>
                <a:path w="4990465" h="797560">
                  <a:moveTo>
                    <a:pt x="0" y="132844"/>
                  </a:moveTo>
                  <a:lnTo>
                    <a:pt x="6772" y="90855"/>
                  </a:lnTo>
                  <a:lnTo>
                    <a:pt x="25631" y="54388"/>
                  </a:lnTo>
                  <a:lnTo>
                    <a:pt x="54388" y="25631"/>
                  </a:lnTo>
                  <a:lnTo>
                    <a:pt x="90855" y="6772"/>
                  </a:lnTo>
                  <a:lnTo>
                    <a:pt x="132844" y="0"/>
                  </a:lnTo>
                  <a:lnTo>
                    <a:pt x="4857409" y="0"/>
                  </a:lnTo>
                  <a:lnTo>
                    <a:pt x="4899397" y="6772"/>
                  </a:lnTo>
                  <a:lnTo>
                    <a:pt x="4935864" y="25631"/>
                  </a:lnTo>
                  <a:lnTo>
                    <a:pt x="4964621" y="54388"/>
                  </a:lnTo>
                  <a:lnTo>
                    <a:pt x="4983480" y="90855"/>
                  </a:lnTo>
                  <a:lnTo>
                    <a:pt x="4990253" y="132844"/>
                  </a:lnTo>
                  <a:lnTo>
                    <a:pt x="4990253" y="664194"/>
                  </a:lnTo>
                  <a:lnTo>
                    <a:pt x="4983480" y="706183"/>
                  </a:lnTo>
                  <a:lnTo>
                    <a:pt x="4964621" y="742650"/>
                  </a:lnTo>
                  <a:lnTo>
                    <a:pt x="4935864" y="771407"/>
                  </a:lnTo>
                  <a:lnTo>
                    <a:pt x="4899397" y="790266"/>
                  </a:lnTo>
                  <a:lnTo>
                    <a:pt x="4857409" y="797039"/>
                  </a:lnTo>
                  <a:lnTo>
                    <a:pt x="132844" y="797039"/>
                  </a:lnTo>
                  <a:lnTo>
                    <a:pt x="90855" y="790266"/>
                  </a:lnTo>
                  <a:lnTo>
                    <a:pt x="54388" y="771407"/>
                  </a:lnTo>
                  <a:lnTo>
                    <a:pt x="25631" y="742650"/>
                  </a:lnTo>
                  <a:lnTo>
                    <a:pt x="6772" y="706183"/>
                  </a:lnTo>
                  <a:lnTo>
                    <a:pt x="0" y="664194"/>
                  </a:lnTo>
                  <a:lnTo>
                    <a:pt x="0" y="13284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70640" y="2210815"/>
            <a:ext cx="4490720" cy="288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женщины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10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живут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Москве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10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ежедневно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смотрят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канал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0575"/>
            <a:ext cx="10687978" cy="7059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59" y="879347"/>
            <a:ext cx="43700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Сценарии</a:t>
            </a:r>
            <a:r>
              <a:rPr sz="3200" spc="-120" dirty="0"/>
              <a:t> </a:t>
            </a:r>
            <a:r>
              <a:rPr sz="3200" dirty="0"/>
              <a:t>поиска</a:t>
            </a:r>
            <a:r>
              <a:rPr sz="3200" spc="-110" dirty="0"/>
              <a:t> </a:t>
            </a:r>
            <a:r>
              <a:rPr sz="3200" spc="-10" dirty="0"/>
              <a:t>работы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496485" y="1842008"/>
            <a:ext cx="8067675" cy="386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51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У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меня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работа,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я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смотрю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сторонам</a:t>
            </a:r>
            <a:endParaRPr sz="2100">
              <a:latin typeface="Calibri"/>
              <a:cs typeface="Calibri"/>
            </a:endParaRPr>
          </a:p>
          <a:p>
            <a:pPr marL="354965" marR="127635" indent="-342900">
              <a:lnSpc>
                <a:spcPts val="2500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У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меня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работа,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страхи,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понимаю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смогу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ли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куда-</a:t>
            </a:r>
            <a:r>
              <a:rPr sz="2100" spc="-25" dirty="0">
                <a:latin typeface="Calibri"/>
                <a:cs typeface="Calibri"/>
              </a:rPr>
              <a:t>то </a:t>
            </a:r>
            <a:r>
              <a:rPr sz="2100" dirty="0">
                <a:latin typeface="Calibri"/>
                <a:cs typeface="Calibri"/>
              </a:rPr>
              <a:t>еще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устроиться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4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У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меня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работа,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я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на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низком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старте,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скорее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хочу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уволиться,</a:t>
            </a:r>
            <a:endParaRPr sz="2100">
              <a:latin typeface="Calibri"/>
              <a:cs typeface="Calibri"/>
            </a:endParaRPr>
          </a:p>
          <a:p>
            <a:pPr marL="354965">
              <a:lnSpc>
                <a:spcPts val="2510"/>
              </a:lnSpc>
            </a:pPr>
            <a:r>
              <a:rPr sz="2100" dirty="0">
                <a:latin typeface="Calibri"/>
                <a:cs typeface="Calibri"/>
              </a:rPr>
              <a:t>очень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ищу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новую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работу,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тайне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от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работодателя</a:t>
            </a:r>
            <a:endParaRPr sz="2100">
              <a:latin typeface="Calibri"/>
              <a:cs typeface="Calibri"/>
            </a:endParaRPr>
          </a:p>
          <a:p>
            <a:pPr marL="354965" marR="220979" indent="-342900">
              <a:lnSpc>
                <a:spcPts val="2500"/>
              </a:lnSpc>
              <a:spcBef>
                <a:spcPts val="195"/>
              </a:spcBef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Я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сейчас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без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работы,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есть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пассивный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доход,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я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могу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выбирать работу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4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Я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сейчас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без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работы,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мне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очень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нужна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работа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495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Я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выгорел/-</a:t>
            </a:r>
            <a:r>
              <a:rPr sz="2100" dirty="0">
                <a:latin typeface="Calibri"/>
                <a:cs typeface="Calibri"/>
              </a:rPr>
              <a:t>а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пока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понимаю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какую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сторону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мне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двигаться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Я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хочу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кардинально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изменить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сферу,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пока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понимаю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каком</a:t>
            </a:r>
            <a:endParaRPr sz="2100">
              <a:latin typeface="Calibri"/>
              <a:cs typeface="Calibri"/>
            </a:endParaRPr>
          </a:p>
          <a:p>
            <a:pPr marL="354965">
              <a:lnSpc>
                <a:spcPts val="251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направлении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ts val="251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У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меня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совершенно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нет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опыта,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очень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хочется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7019" y="448262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59" h="1152525">
                <a:moveTo>
                  <a:pt x="2232248" y="0"/>
                </a:moveTo>
                <a:lnTo>
                  <a:pt x="0" y="0"/>
                </a:lnTo>
                <a:lnTo>
                  <a:pt x="0" y="1152127"/>
                </a:lnTo>
                <a:lnTo>
                  <a:pt x="2232248" y="1152127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7008" y="2520188"/>
            <a:ext cx="470408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alibri"/>
                <a:cs typeface="Calibri"/>
              </a:rPr>
              <a:t>Нас</a:t>
            </a:r>
            <a:r>
              <a:rPr sz="6000" spc="-55" dirty="0">
                <a:latin typeface="Calibri"/>
                <a:cs typeface="Calibri"/>
              </a:rPr>
              <a:t> </a:t>
            </a:r>
            <a:r>
              <a:rPr sz="6000" spc="-10" dirty="0">
                <a:latin typeface="Calibri"/>
                <a:cs typeface="Calibri"/>
              </a:rPr>
              <a:t>выбирают</a:t>
            </a:r>
            <a:endParaRPr sz="6000">
              <a:latin typeface="Calibri"/>
              <a:cs typeface="Calibri"/>
            </a:endParaRPr>
          </a:p>
          <a:p>
            <a:pPr marL="46990" algn="ctr">
              <a:lnSpc>
                <a:spcPct val="100000"/>
              </a:lnSpc>
            </a:pPr>
            <a:r>
              <a:rPr sz="6000" spc="-50" dirty="0">
                <a:latin typeface="Calibri"/>
                <a:cs typeface="Calibri"/>
              </a:rPr>
              <a:t>=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6000" dirty="0">
                <a:latin typeface="Calibri"/>
                <a:cs typeface="Calibri"/>
              </a:rPr>
              <a:t>Мы</a:t>
            </a:r>
            <a:r>
              <a:rPr sz="6000" spc="-35" dirty="0">
                <a:latin typeface="Calibri"/>
                <a:cs typeface="Calibri"/>
              </a:rPr>
              <a:t> </a:t>
            </a:r>
            <a:r>
              <a:rPr sz="6000" spc="-10" dirty="0">
                <a:latin typeface="Calibri"/>
                <a:cs typeface="Calibri"/>
              </a:rPr>
              <a:t>выбираем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86" y="462296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60" h="1152525">
                <a:moveTo>
                  <a:pt x="2232248" y="0"/>
                </a:moveTo>
                <a:lnTo>
                  <a:pt x="0" y="0"/>
                </a:lnTo>
                <a:lnTo>
                  <a:pt x="0" y="1152128"/>
                </a:lnTo>
                <a:lnTo>
                  <a:pt x="2232248" y="1152128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020" y="2483611"/>
            <a:ext cx="629920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430"/>
              </a:lnSpc>
              <a:spcBef>
                <a:spcPts val="100"/>
              </a:spcBef>
            </a:pPr>
            <a:r>
              <a:rPr sz="5400" spc="-25" dirty="0">
                <a:latin typeface="Calibri"/>
                <a:cs typeface="Calibri"/>
              </a:rPr>
              <a:t>НО!</a:t>
            </a:r>
            <a:endParaRPr sz="5400">
              <a:latin typeface="Calibri"/>
              <a:cs typeface="Calibri"/>
            </a:endParaRPr>
          </a:p>
          <a:p>
            <a:pPr marL="12065" marR="5080" algn="ctr">
              <a:lnSpc>
                <a:spcPts val="6500"/>
              </a:lnSpc>
              <a:spcBef>
                <a:spcPts val="35"/>
              </a:spcBef>
            </a:pPr>
            <a:r>
              <a:rPr sz="5400" dirty="0">
                <a:latin typeface="Calibri"/>
                <a:cs typeface="Calibri"/>
              </a:rPr>
              <a:t>СЕКТОР</a:t>
            </a:r>
            <a:r>
              <a:rPr sz="5400" spc="-280" dirty="0">
                <a:latin typeface="Calibri"/>
                <a:cs typeface="Calibri"/>
              </a:rPr>
              <a:t> </a:t>
            </a:r>
            <a:r>
              <a:rPr sz="5400" spc="-95" dirty="0">
                <a:latin typeface="Calibri"/>
                <a:cs typeface="Calibri"/>
              </a:rPr>
              <a:t>ДОСТАТОЧНО </a:t>
            </a:r>
            <a:r>
              <a:rPr sz="5400" spc="-10" dirty="0">
                <a:latin typeface="Calibri"/>
                <a:cs typeface="Calibri"/>
              </a:rPr>
              <a:t>ЗАКРЫТ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886" y="462296"/>
            <a:ext cx="2232660" cy="1152525"/>
          </a:xfrm>
          <a:custGeom>
            <a:avLst/>
            <a:gdLst/>
            <a:ahLst/>
            <a:cxnLst/>
            <a:rect l="l" t="t" r="r" b="b"/>
            <a:pathLst>
              <a:path w="2232660" h="1152525">
                <a:moveTo>
                  <a:pt x="2232248" y="0"/>
                </a:moveTo>
                <a:lnTo>
                  <a:pt x="0" y="0"/>
                </a:lnTo>
                <a:lnTo>
                  <a:pt x="0" y="1152128"/>
                </a:lnTo>
                <a:lnTo>
                  <a:pt x="2232248" y="1152128"/>
                </a:lnTo>
                <a:lnTo>
                  <a:pt x="2232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мка">
  <a:themeElements>
    <a:clrScheme name="Другая 5">
      <a:dk1>
        <a:srgbClr val="2F5496"/>
      </a:dk1>
      <a:lt1>
        <a:srgbClr val="FFFFFF"/>
      </a:lt1>
      <a:dk2>
        <a:srgbClr val="034A90"/>
      </a:dk2>
      <a:lt2>
        <a:srgbClr val="FFFFFF"/>
      </a:lt2>
      <a:accent1>
        <a:srgbClr val="2F5496"/>
      </a:accent1>
      <a:accent2>
        <a:srgbClr val="FF0000"/>
      </a:accent2>
      <a:accent3>
        <a:srgbClr val="A5A5A5"/>
      </a:accent3>
      <a:accent4>
        <a:srgbClr val="2F5496"/>
      </a:accent4>
      <a:accent5>
        <a:srgbClr val="FFFFFF"/>
      </a:accent5>
      <a:accent6>
        <a:srgbClr val="F2F2F2"/>
      </a:accent6>
      <a:hlink>
        <a:srgbClr val="2F5496"/>
      </a:hlink>
      <a:folHlink>
        <a:srgbClr val="FF0000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848</Words>
  <Application>Microsoft Office PowerPoint</Application>
  <PresentationFormat>Произвольный</PresentationFormat>
  <Paragraphs>142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Wingdings 2</vt:lpstr>
      <vt:lpstr>Office Theme</vt:lpstr>
      <vt:lpstr>Рамка</vt:lpstr>
      <vt:lpstr>У нас есть чай, печеньки и дружный коллектив. Что нужно соискателям сегодня?</vt:lpstr>
      <vt:lpstr>Привет! Меня зовут Лера</vt:lpstr>
      <vt:lpstr>Немного о Валере</vt:lpstr>
      <vt:lpstr>Презентация PowerPoint</vt:lpstr>
      <vt:lpstr>Презентация PowerPoint</vt:lpstr>
      <vt:lpstr>Презентация PowerPoint</vt:lpstr>
      <vt:lpstr>Сценарии поиска работы</vt:lpstr>
      <vt:lpstr>Презентация PowerPoint</vt:lpstr>
      <vt:lpstr>Презентация PowerPoint</vt:lpstr>
      <vt:lpstr>Презентация PowerPoint</vt:lpstr>
      <vt:lpstr>Рынок работодателя</vt:lpstr>
      <vt:lpstr>Выводы Валерия:</vt:lpstr>
      <vt:lpstr>Выводы:</vt:lpstr>
      <vt:lpstr>ГОЛОВНАЯ БОЛЬ РАБОТОДАТЕЛЯ</vt:lpstr>
      <vt:lpstr>ГОЛОВНАЯ БОЛЬ СОИСКАТЕЛЯ</vt:lpstr>
      <vt:lpstr>Где искать работу?</vt:lpstr>
      <vt:lpstr>Презентация PowerPoint</vt:lpstr>
      <vt:lpstr>Как Валера вам может помочь?</vt:lpstr>
      <vt:lpstr>Контакты</vt:lpstr>
      <vt:lpstr>Вакансии. Резюме. Работа. Грабли работодателя.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нас есть чай, печеньки и дружный коллектив. Что нужно соискателям сегодня?</dc:title>
  <cp:lastModifiedBy>Lenovo</cp:lastModifiedBy>
  <cp:revision>1</cp:revision>
  <dcterms:created xsi:type="dcterms:W3CDTF">2024-11-06T14:56:14Z</dcterms:created>
  <dcterms:modified xsi:type="dcterms:W3CDTF">2024-11-06T15:04:43Z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2024-11-05T00:00:00Z</vt:filetime>
  </property>
  <property fmtid="{D5CDD505-2E9C-101B-9397-08002B2CF9AE}" pid="3" name="LastSaved">
    <vt:filetime>2024-11-06T00:00:00Z</vt:filetime>
  </property>
  <property fmtid="{D5CDD505-2E9C-101B-9397-08002B2CF9AE}" pid="4" name="Producer">
    <vt:lpwstr>macOS Версия 13.0.1 (Выпуск 22A400) Quartz PDFContext</vt:lpwstr>
  </property>
</Properties>
</file>