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6" r:id="rId9"/>
    <p:sldId id="261" r:id="rId10"/>
    <p:sldId id="264" r:id="rId11"/>
    <p:sldId id="265" r:id="rId12"/>
    <p:sldId id="267" r:id="rId13"/>
    <p:sldId id="270" r:id="rId14"/>
    <p:sldId id="268" r:id="rId15"/>
    <p:sldId id="269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2B7820-1955-45CF-9C79-DA5242E2C463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246754CA-C99D-476A-AACB-C8400D2F962F}">
      <dgm:prSet phldrT="[Текст]"/>
      <dgm:spPr/>
      <dgm:t>
        <a:bodyPr/>
        <a:lstStyle/>
        <a:p>
          <a:r>
            <a:rPr lang="ru-RU" dirty="0" smtClean="0"/>
            <a:t>Цель</a:t>
          </a:r>
          <a:endParaRPr lang="ru-RU" dirty="0"/>
        </a:p>
      </dgm:t>
    </dgm:pt>
    <dgm:pt modelId="{C0991B50-0FDB-4777-90A5-2F0C939AFC74}" type="parTrans" cxnId="{1BC1A6FC-29FB-4A1B-A60B-496EF73A622E}">
      <dgm:prSet/>
      <dgm:spPr/>
      <dgm:t>
        <a:bodyPr/>
        <a:lstStyle/>
        <a:p>
          <a:endParaRPr lang="ru-RU"/>
        </a:p>
      </dgm:t>
    </dgm:pt>
    <dgm:pt modelId="{0396116B-5895-4EBC-AD15-1EFB7D485281}" type="sibTrans" cxnId="{1BC1A6FC-29FB-4A1B-A60B-496EF73A622E}">
      <dgm:prSet/>
      <dgm:spPr/>
      <dgm:t>
        <a:bodyPr/>
        <a:lstStyle/>
        <a:p>
          <a:endParaRPr lang="ru-RU"/>
        </a:p>
      </dgm:t>
    </dgm:pt>
    <dgm:pt modelId="{3EFE1D1B-343B-4C3E-AE5B-6AF9F131BB32}">
      <dgm:prSet phldrT="[Текст]"/>
      <dgm:spPr/>
      <dgm:t>
        <a:bodyPr/>
        <a:lstStyle/>
        <a:p>
          <a:r>
            <a:rPr lang="ru-RU" dirty="0" smtClean="0"/>
            <a:t>Результат</a:t>
          </a:r>
          <a:endParaRPr lang="ru-RU" dirty="0"/>
        </a:p>
      </dgm:t>
    </dgm:pt>
    <dgm:pt modelId="{8115C4B4-DF67-4D75-AA77-842BE7DC35E6}" type="parTrans" cxnId="{8489D09C-896E-4FF7-BECE-B39D1D617330}">
      <dgm:prSet/>
      <dgm:spPr/>
      <dgm:t>
        <a:bodyPr/>
        <a:lstStyle/>
        <a:p>
          <a:endParaRPr lang="ru-RU"/>
        </a:p>
      </dgm:t>
    </dgm:pt>
    <dgm:pt modelId="{C1741E73-3D8D-4594-8119-F466568C4BF6}" type="sibTrans" cxnId="{8489D09C-896E-4FF7-BECE-B39D1D617330}">
      <dgm:prSet/>
      <dgm:spPr/>
      <dgm:t>
        <a:bodyPr/>
        <a:lstStyle/>
        <a:p>
          <a:endParaRPr lang="ru-RU"/>
        </a:p>
      </dgm:t>
    </dgm:pt>
    <dgm:pt modelId="{EBE69F11-7B21-4856-9BEF-1378A05F2683}" type="pres">
      <dgm:prSet presAssocID="{1C2B7820-1955-45CF-9C79-DA5242E2C463}" presName="Name0" presStyleCnt="0">
        <dgm:presLayoutVars>
          <dgm:dir/>
          <dgm:resizeHandles val="exact"/>
        </dgm:presLayoutVars>
      </dgm:prSet>
      <dgm:spPr/>
    </dgm:pt>
    <dgm:pt modelId="{86E6B863-399E-43B8-B195-CCF5181C7C1B}" type="pres">
      <dgm:prSet presAssocID="{246754CA-C99D-476A-AACB-C8400D2F962F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3BC029-1F8C-403D-ADF6-B03B3D230819}" type="pres">
      <dgm:prSet presAssocID="{0396116B-5895-4EBC-AD15-1EFB7D485281}" presName="sibTrans" presStyleLbl="sibTrans2D1" presStyleIdx="0" presStyleCnt="1"/>
      <dgm:spPr/>
      <dgm:t>
        <a:bodyPr/>
        <a:lstStyle/>
        <a:p>
          <a:endParaRPr lang="ru-RU"/>
        </a:p>
      </dgm:t>
    </dgm:pt>
    <dgm:pt modelId="{11A04A24-64BA-4345-87E6-363616C070F4}" type="pres">
      <dgm:prSet presAssocID="{0396116B-5895-4EBC-AD15-1EFB7D485281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4C85583E-E8DF-488C-94E9-27EFB3126F9C}" type="pres">
      <dgm:prSet presAssocID="{3EFE1D1B-343B-4C3E-AE5B-6AF9F131BB32}" presName="node" presStyleLbl="node1" presStyleIdx="1" presStyleCnt="2" custLinFactNeighborX="-1557" custLinFactNeighborY="-7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4102C47-3100-4161-A97B-B4B9CE76CABA}" type="presOf" srcId="{246754CA-C99D-476A-AACB-C8400D2F962F}" destId="{86E6B863-399E-43B8-B195-CCF5181C7C1B}" srcOrd="0" destOrd="0" presId="urn:microsoft.com/office/officeart/2005/8/layout/process1"/>
    <dgm:cxn modelId="{52369686-6515-437C-8AEA-E0D9E82C3800}" type="presOf" srcId="{3EFE1D1B-343B-4C3E-AE5B-6AF9F131BB32}" destId="{4C85583E-E8DF-488C-94E9-27EFB3126F9C}" srcOrd="0" destOrd="0" presId="urn:microsoft.com/office/officeart/2005/8/layout/process1"/>
    <dgm:cxn modelId="{8489D09C-896E-4FF7-BECE-B39D1D617330}" srcId="{1C2B7820-1955-45CF-9C79-DA5242E2C463}" destId="{3EFE1D1B-343B-4C3E-AE5B-6AF9F131BB32}" srcOrd="1" destOrd="0" parTransId="{8115C4B4-DF67-4D75-AA77-842BE7DC35E6}" sibTransId="{C1741E73-3D8D-4594-8119-F466568C4BF6}"/>
    <dgm:cxn modelId="{AD62E4D6-8722-44A3-9D02-18D980CEE128}" type="presOf" srcId="{0396116B-5895-4EBC-AD15-1EFB7D485281}" destId="{11A04A24-64BA-4345-87E6-363616C070F4}" srcOrd="1" destOrd="0" presId="urn:microsoft.com/office/officeart/2005/8/layout/process1"/>
    <dgm:cxn modelId="{981BA426-819D-4B25-8349-0AC8B6118BEA}" type="presOf" srcId="{0396116B-5895-4EBC-AD15-1EFB7D485281}" destId="{953BC029-1F8C-403D-ADF6-B03B3D230819}" srcOrd="0" destOrd="0" presId="urn:microsoft.com/office/officeart/2005/8/layout/process1"/>
    <dgm:cxn modelId="{1BC1A6FC-29FB-4A1B-A60B-496EF73A622E}" srcId="{1C2B7820-1955-45CF-9C79-DA5242E2C463}" destId="{246754CA-C99D-476A-AACB-C8400D2F962F}" srcOrd="0" destOrd="0" parTransId="{C0991B50-0FDB-4777-90A5-2F0C939AFC74}" sibTransId="{0396116B-5895-4EBC-AD15-1EFB7D485281}"/>
    <dgm:cxn modelId="{6009D93C-AEF3-4FFF-AB40-D4CCF80E1F40}" type="presOf" srcId="{1C2B7820-1955-45CF-9C79-DA5242E2C463}" destId="{EBE69F11-7B21-4856-9BEF-1378A05F2683}" srcOrd="0" destOrd="0" presId="urn:microsoft.com/office/officeart/2005/8/layout/process1"/>
    <dgm:cxn modelId="{5351AED4-ECEF-4FBB-8FC0-04A0E059D6BA}" type="presParOf" srcId="{EBE69F11-7B21-4856-9BEF-1378A05F2683}" destId="{86E6B863-399E-43B8-B195-CCF5181C7C1B}" srcOrd="0" destOrd="0" presId="urn:microsoft.com/office/officeart/2005/8/layout/process1"/>
    <dgm:cxn modelId="{CDD014CC-55C5-4D46-8409-12AC197D14F1}" type="presParOf" srcId="{EBE69F11-7B21-4856-9BEF-1378A05F2683}" destId="{953BC029-1F8C-403D-ADF6-B03B3D230819}" srcOrd="1" destOrd="0" presId="urn:microsoft.com/office/officeart/2005/8/layout/process1"/>
    <dgm:cxn modelId="{C037E2FE-953E-4DBC-9994-666981EDA9B1}" type="presParOf" srcId="{953BC029-1F8C-403D-ADF6-B03B3D230819}" destId="{11A04A24-64BA-4345-87E6-363616C070F4}" srcOrd="0" destOrd="0" presId="urn:microsoft.com/office/officeart/2005/8/layout/process1"/>
    <dgm:cxn modelId="{D7CB959F-2F7F-4705-BAE4-C6B21A7A2940}" type="presParOf" srcId="{EBE69F11-7B21-4856-9BEF-1378A05F2683}" destId="{4C85583E-E8DF-488C-94E9-27EFB3126F9C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EF7036-ED51-43CE-93FF-8174A99C2EAA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1107DD1-4EEC-4C7B-842F-675E6B771F59}">
      <dgm:prSet phldrT="[Текст]" custT="1"/>
      <dgm:spPr/>
      <dgm:t>
        <a:bodyPr/>
        <a:lstStyle/>
        <a:p>
          <a:r>
            <a:rPr lang="ru-RU" sz="2000" dirty="0" smtClean="0"/>
            <a:t>Цель</a:t>
          </a:r>
          <a:endParaRPr lang="ru-RU" sz="2000" dirty="0"/>
        </a:p>
      </dgm:t>
    </dgm:pt>
    <dgm:pt modelId="{555AADC8-2D30-4E93-993A-4C3B9930786D}" type="parTrans" cxnId="{8B82651E-AA3D-42E7-A255-8A6185C503DB}">
      <dgm:prSet/>
      <dgm:spPr/>
      <dgm:t>
        <a:bodyPr/>
        <a:lstStyle/>
        <a:p>
          <a:endParaRPr lang="ru-RU"/>
        </a:p>
      </dgm:t>
    </dgm:pt>
    <dgm:pt modelId="{B4636B5E-EED8-44F6-94FF-EDF8831AB657}" type="sibTrans" cxnId="{8B82651E-AA3D-42E7-A255-8A6185C503DB}">
      <dgm:prSet/>
      <dgm:spPr/>
      <dgm:t>
        <a:bodyPr/>
        <a:lstStyle/>
        <a:p>
          <a:endParaRPr lang="ru-RU"/>
        </a:p>
      </dgm:t>
    </dgm:pt>
    <dgm:pt modelId="{0B7A1C03-E6E5-4B39-BA23-52D4129549B0}">
      <dgm:prSet phldrT="[Текст]" custT="1"/>
      <dgm:spPr/>
      <dgm:t>
        <a:bodyPr/>
        <a:lstStyle/>
        <a:p>
          <a:r>
            <a:rPr lang="ru-RU" sz="2000" dirty="0" smtClean="0"/>
            <a:t>Задачи</a:t>
          </a:r>
          <a:endParaRPr lang="ru-RU" sz="2000" dirty="0"/>
        </a:p>
      </dgm:t>
    </dgm:pt>
    <dgm:pt modelId="{564C757E-4F9E-407E-A897-3ECBCD40EA52}" type="parTrans" cxnId="{78A97E59-F5B1-4A47-AF2C-B212007AB21D}">
      <dgm:prSet/>
      <dgm:spPr/>
      <dgm:t>
        <a:bodyPr/>
        <a:lstStyle/>
        <a:p>
          <a:endParaRPr lang="ru-RU"/>
        </a:p>
      </dgm:t>
    </dgm:pt>
    <dgm:pt modelId="{67C272D5-5568-41B6-B61A-4418D390D92E}" type="sibTrans" cxnId="{78A97E59-F5B1-4A47-AF2C-B212007AB21D}">
      <dgm:prSet/>
      <dgm:spPr/>
      <dgm:t>
        <a:bodyPr/>
        <a:lstStyle/>
        <a:p>
          <a:endParaRPr lang="ru-RU"/>
        </a:p>
      </dgm:t>
    </dgm:pt>
    <dgm:pt modelId="{B9018508-0E41-4EFA-ADCF-F7A37F8E20F2}">
      <dgm:prSet phldrT="[Текст]" custT="1"/>
      <dgm:spPr/>
      <dgm:t>
        <a:bodyPr/>
        <a:lstStyle/>
        <a:p>
          <a:r>
            <a:rPr lang="ru-RU" sz="2000" dirty="0" smtClean="0"/>
            <a:t>Мероприятия</a:t>
          </a:r>
          <a:endParaRPr lang="ru-RU" sz="2000" dirty="0"/>
        </a:p>
      </dgm:t>
    </dgm:pt>
    <dgm:pt modelId="{C7A613AA-096C-4BCB-8459-63C52C345396}" type="parTrans" cxnId="{5DD20DB3-8261-4492-BDC4-DD066B836B71}">
      <dgm:prSet/>
      <dgm:spPr/>
      <dgm:t>
        <a:bodyPr/>
        <a:lstStyle/>
        <a:p>
          <a:endParaRPr lang="ru-RU"/>
        </a:p>
      </dgm:t>
    </dgm:pt>
    <dgm:pt modelId="{E5D6FD21-0EEA-43C7-8686-3ACFF6D2CA4F}" type="sibTrans" cxnId="{5DD20DB3-8261-4492-BDC4-DD066B836B71}">
      <dgm:prSet/>
      <dgm:spPr/>
      <dgm:t>
        <a:bodyPr/>
        <a:lstStyle/>
        <a:p>
          <a:endParaRPr lang="ru-RU"/>
        </a:p>
      </dgm:t>
    </dgm:pt>
    <dgm:pt modelId="{0F7ADDF7-5BF5-4D34-B98B-95B9C67DE1CF}">
      <dgm:prSet phldrT="[Текст]" custT="1"/>
      <dgm:spPr/>
      <dgm:t>
        <a:bodyPr/>
        <a:lstStyle/>
        <a:p>
          <a:r>
            <a:rPr lang="ru-RU" sz="2000" dirty="0" smtClean="0"/>
            <a:t>Результаты</a:t>
          </a:r>
          <a:endParaRPr lang="ru-RU" sz="2000" dirty="0"/>
        </a:p>
      </dgm:t>
    </dgm:pt>
    <dgm:pt modelId="{FC853221-A23D-406E-80DF-EAD3D1317D7B}" type="parTrans" cxnId="{922C11E3-7A92-4DA7-BB96-3273A7393635}">
      <dgm:prSet/>
      <dgm:spPr/>
      <dgm:t>
        <a:bodyPr/>
        <a:lstStyle/>
        <a:p>
          <a:endParaRPr lang="ru-RU"/>
        </a:p>
      </dgm:t>
    </dgm:pt>
    <dgm:pt modelId="{202444D4-2F5E-4E5E-96C8-B298792E0830}" type="sibTrans" cxnId="{922C11E3-7A92-4DA7-BB96-3273A7393635}">
      <dgm:prSet/>
      <dgm:spPr/>
      <dgm:t>
        <a:bodyPr/>
        <a:lstStyle/>
        <a:p>
          <a:endParaRPr lang="ru-RU"/>
        </a:p>
      </dgm:t>
    </dgm:pt>
    <dgm:pt modelId="{253DBB0F-5F23-4C18-B8BD-95382B680394}" type="pres">
      <dgm:prSet presAssocID="{7CEF7036-ED51-43CE-93FF-8174A99C2EA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BA3028F-1673-47CD-9B8E-71E9A329567B}" type="pres">
      <dgm:prSet presAssocID="{71107DD1-4EEC-4C7B-842F-675E6B771F59}" presName="node" presStyleLbl="node1" presStyleIdx="0" presStyleCnt="4" custScaleY="790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E86186-57D1-496C-8401-82CB5609D97C}" type="pres">
      <dgm:prSet presAssocID="{B4636B5E-EED8-44F6-94FF-EDF8831AB657}" presName="sibTrans" presStyleLbl="sibTrans2D1" presStyleIdx="0" presStyleCnt="4"/>
      <dgm:spPr/>
      <dgm:t>
        <a:bodyPr/>
        <a:lstStyle/>
        <a:p>
          <a:endParaRPr lang="ru-RU"/>
        </a:p>
      </dgm:t>
    </dgm:pt>
    <dgm:pt modelId="{29DF163F-345F-4A87-88ED-825F3E682D7C}" type="pres">
      <dgm:prSet presAssocID="{B4636B5E-EED8-44F6-94FF-EDF8831AB657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012FD51D-2869-40BA-BF9D-DEE676734695}" type="pres">
      <dgm:prSet presAssocID="{0B7A1C03-E6E5-4B39-BA23-52D4129549B0}" presName="node" presStyleLbl="node1" presStyleIdx="1" presStyleCnt="4" custScaleY="872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3123BC-8949-43E1-9EE7-B9334126906D}" type="pres">
      <dgm:prSet presAssocID="{67C272D5-5568-41B6-B61A-4418D390D92E}" presName="sibTrans" presStyleLbl="sibTrans2D1" presStyleIdx="1" presStyleCnt="4"/>
      <dgm:spPr/>
      <dgm:t>
        <a:bodyPr/>
        <a:lstStyle/>
        <a:p>
          <a:endParaRPr lang="ru-RU"/>
        </a:p>
      </dgm:t>
    </dgm:pt>
    <dgm:pt modelId="{AB6EA324-64D5-4691-9285-196C330A0678}" type="pres">
      <dgm:prSet presAssocID="{67C272D5-5568-41B6-B61A-4418D390D92E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78801EDE-5964-4303-AF36-304937E5BA7E}" type="pres">
      <dgm:prSet presAssocID="{B9018508-0E41-4EFA-ADCF-F7A37F8E20F2}" presName="node" presStyleLbl="node1" presStyleIdx="2" presStyleCnt="4" custScaleX="1385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A0E835-EE10-46C8-B33B-41694E985CEE}" type="pres">
      <dgm:prSet presAssocID="{E5D6FD21-0EEA-43C7-8686-3ACFF6D2CA4F}" presName="sibTrans" presStyleLbl="sibTrans2D1" presStyleIdx="2" presStyleCnt="4"/>
      <dgm:spPr/>
      <dgm:t>
        <a:bodyPr/>
        <a:lstStyle/>
        <a:p>
          <a:endParaRPr lang="ru-RU"/>
        </a:p>
      </dgm:t>
    </dgm:pt>
    <dgm:pt modelId="{4378B254-61D9-475A-BA9C-2B5EEF8E2F94}" type="pres">
      <dgm:prSet presAssocID="{E5D6FD21-0EEA-43C7-8686-3ACFF6D2CA4F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3C765895-CE59-4E1E-AD13-B30E6240D0FC}" type="pres">
      <dgm:prSet presAssocID="{0F7ADDF7-5BF5-4D34-B98B-95B9C67DE1CF}" presName="node" presStyleLbl="node1" presStyleIdx="3" presStyleCnt="4" custScaleX="1237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7930DA-972E-4880-9455-E72AADE2B6FD}" type="pres">
      <dgm:prSet presAssocID="{202444D4-2F5E-4E5E-96C8-B298792E0830}" presName="sibTrans" presStyleLbl="sibTrans2D1" presStyleIdx="3" presStyleCnt="4"/>
      <dgm:spPr/>
      <dgm:t>
        <a:bodyPr/>
        <a:lstStyle/>
        <a:p>
          <a:endParaRPr lang="ru-RU"/>
        </a:p>
      </dgm:t>
    </dgm:pt>
    <dgm:pt modelId="{8960F25F-F12D-4263-9106-93DE8F0EEBCD}" type="pres">
      <dgm:prSet presAssocID="{202444D4-2F5E-4E5E-96C8-B298792E0830}" presName="connectorText" presStyleLbl="sibTrans2D1" presStyleIdx="3" presStyleCnt="4"/>
      <dgm:spPr/>
      <dgm:t>
        <a:bodyPr/>
        <a:lstStyle/>
        <a:p>
          <a:endParaRPr lang="ru-RU"/>
        </a:p>
      </dgm:t>
    </dgm:pt>
  </dgm:ptLst>
  <dgm:cxnLst>
    <dgm:cxn modelId="{9B1B1C1D-77DB-46F2-9347-8533549AF114}" type="presOf" srcId="{B9018508-0E41-4EFA-ADCF-F7A37F8E20F2}" destId="{78801EDE-5964-4303-AF36-304937E5BA7E}" srcOrd="0" destOrd="0" presId="urn:microsoft.com/office/officeart/2005/8/layout/cycle2"/>
    <dgm:cxn modelId="{353E672A-27EC-41AE-BE52-71ADC0D073B7}" type="presOf" srcId="{E5D6FD21-0EEA-43C7-8686-3ACFF6D2CA4F}" destId="{4378B254-61D9-475A-BA9C-2B5EEF8E2F94}" srcOrd="1" destOrd="0" presId="urn:microsoft.com/office/officeart/2005/8/layout/cycle2"/>
    <dgm:cxn modelId="{ABC0B33D-4E34-4135-A1BB-0E2F6132594F}" type="presOf" srcId="{B4636B5E-EED8-44F6-94FF-EDF8831AB657}" destId="{41E86186-57D1-496C-8401-82CB5609D97C}" srcOrd="0" destOrd="0" presId="urn:microsoft.com/office/officeart/2005/8/layout/cycle2"/>
    <dgm:cxn modelId="{AB622DD7-E723-4AFE-AB64-326BB2207554}" type="presOf" srcId="{67C272D5-5568-41B6-B61A-4418D390D92E}" destId="{AB6EA324-64D5-4691-9285-196C330A0678}" srcOrd="1" destOrd="0" presId="urn:microsoft.com/office/officeart/2005/8/layout/cycle2"/>
    <dgm:cxn modelId="{8B82651E-AA3D-42E7-A255-8A6185C503DB}" srcId="{7CEF7036-ED51-43CE-93FF-8174A99C2EAA}" destId="{71107DD1-4EEC-4C7B-842F-675E6B771F59}" srcOrd="0" destOrd="0" parTransId="{555AADC8-2D30-4E93-993A-4C3B9930786D}" sibTransId="{B4636B5E-EED8-44F6-94FF-EDF8831AB657}"/>
    <dgm:cxn modelId="{5804797C-6C86-4CB5-BE7F-C61F8D1DE7ED}" type="presOf" srcId="{71107DD1-4EEC-4C7B-842F-675E6B771F59}" destId="{3BA3028F-1673-47CD-9B8E-71E9A329567B}" srcOrd="0" destOrd="0" presId="urn:microsoft.com/office/officeart/2005/8/layout/cycle2"/>
    <dgm:cxn modelId="{904F83A4-0D44-4757-BB26-44B58D841A6C}" type="presOf" srcId="{E5D6FD21-0EEA-43C7-8686-3ACFF6D2CA4F}" destId="{8EA0E835-EE10-46C8-B33B-41694E985CEE}" srcOrd="0" destOrd="0" presId="urn:microsoft.com/office/officeart/2005/8/layout/cycle2"/>
    <dgm:cxn modelId="{922C11E3-7A92-4DA7-BB96-3273A7393635}" srcId="{7CEF7036-ED51-43CE-93FF-8174A99C2EAA}" destId="{0F7ADDF7-5BF5-4D34-B98B-95B9C67DE1CF}" srcOrd="3" destOrd="0" parTransId="{FC853221-A23D-406E-80DF-EAD3D1317D7B}" sibTransId="{202444D4-2F5E-4E5E-96C8-B298792E0830}"/>
    <dgm:cxn modelId="{78A97E59-F5B1-4A47-AF2C-B212007AB21D}" srcId="{7CEF7036-ED51-43CE-93FF-8174A99C2EAA}" destId="{0B7A1C03-E6E5-4B39-BA23-52D4129549B0}" srcOrd="1" destOrd="0" parTransId="{564C757E-4F9E-407E-A897-3ECBCD40EA52}" sibTransId="{67C272D5-5568-41B6-B61A-4418D390D92E}"/>
    <dgm:cxn modelId="{9C353488-3F12-413E-891F-94037717B9FE}" type="presOf" srcId="{67C272D5-5568-41B6-B61A-4418D390D92E}" destId="{0F3123BC-8949-43E1-9EE7-B9334126906D}" srcOrd="0" destOrd="0" presId="urn:microsoft.com/office/officeart/2005/8/layout/cycle2"/>
    <dgm:cxn modelId="{89CAE127-8AB2-4B99-AB55-7A99D0649A52}" type="presOf" srcId="{202444D4-2F5E-4E5E-96C8-B298792E0830}" destId="{207930DA-972E-4880-9455-E72AADE2B6FD}" srcOrd="0" destOrd="0" presId="urn:microsoft.com/office/officeart/2005/8/layout/cycle2"/>
    <dgm:cxn modelId="{D27339F8-1064-4843-9731-CBB660FE9F98}" type="presOf" srcId="{B4636B5E-EED8-44F6-94FF-EDF8831AB657}" destId="{29DF163F-345F-4A87-88ED-825F3E682D7C}" srcOrd="1" destOrd="0" presId="urn:microsoft.com/office/officeart/2005/8/layout/cycle2"/>
    <dgm:cxn modelId="{5DD20DB3-8261-4492-BDC4-DD066B836B71}" srcId="{7CEF7036-ED51-43CE-93FF-8174A99C2EAA}" destId="{B9018508-0E41-4EFA-ADCF-F7A37F8E20F2}" srcOrd="2" destOrd="0" parTransId="{C7A613AA-096C-4BCB-8459-63C52C345396}" sibTransId="{E5D6FD21-0EEA-43C7-8686-3ACFF6D2CA4F}"/>
    <dgm:cxn modelId="{7E5EA90F-18D5-4352-BC87-F40CC80F0EA1}" type="presOf" srcId="{0B7A1C03-E6E5-4B39-BA23-52D4129549B0}" destId="{012FD51D-2869-40BA-BF9D-DEE676734695}" srcOrd="0" destOrd="0" presId="urn:microsoft.com/office/officeart/2005/8/layout/cycle2"/>
    <dgm:cxn modelId="{10B2F244-F68F-4BFC-81BA-11683CB38466}" type="presOf" srcId="{202444D4-2F5E-4E5E-96C8-B298792E0830}" destId="{8960F25F-F12D-4263-9106-93DE8F0EEBCD}" srcOrd="1" destOrd="0" presId="urn:microsoft.com/office/officeart/2005/8/layout/cycle2"/>
    <dgm:cxn modelId="{FB3BD558-1434-4F2F-9741-4A75901D0538}" type="presOf" srcId="{7CEF7036-ED51-43CE-93FF-8174A99C2EAA}" destId="{253DBB0F-5F23-4C18-B8BD-95382B680394}" srcOrd="0" destOrd="0" presId="urn:microsoft.com/office/officeart/2005/8/layout/cycle2"/>
    <dgm:cxn modelId="{D7C30B90-DF79-4B27-810B-49868F6FA32C}" type="presOf" srcId="{0F7ADDF7-5BF5-4D34-B98B-95B9C67DE1CF}" destId="{3C765895-CE59-4E1E-AD13-B30E6240D0FC}" srcOrd="0" destOrd="0" presId="urn:microsoft.com/office/officeart/2005/8/layout/cycle2"/>
    <dgm:cxn modelId="{F8D04195-14E0-4EEB-94CB-766E836ABC8D}" type="presParOf" srcId="{253DBB0F-5F23-4C18-B8BD-95382B680394}" destId="{3BA3028F-1673-47CD-9B8E-71E9A329567B}" srcOrd="0" destOrd="0" presId="urn:microsoft.com/office/officeart/2005/8/layout/cycle2"/>
    <dgm:cxn modelId="{3F87D4EC-0367-4C57-9E5D-C56B2CCB8176}" type="presParOf" srcId="{253DBB0F-5F23-4C18-B8BD-95382B680394}" destId="{41E86186-57D1-496C-8401-82CB5609D97C}" srcOrd="1" destOrd="0" presId="urn:microsoft.com/office/officeart/2005/8/layout/cycle2"/>
    <dgm:cxn modelId="{19280483-B1CD-46FC-81F2-07EB643B11CB}" type="presParOf" srcId="{41E86186-57D1-496C-8401-82CB5609D97C}" destId="{29DF163F-345F-4A87-88ED-825F3E682D7C}" srcOrd="0" destOrd="0" presId="urn:microsoft.com/office/officeart/2005/8/layout/cycle2"/>
    <dgm:cxn modelId="{D3A6DAB5-7470-4455-A971-B397822CC7DA}" type="presParOf" srcId="{253DBB0F-5F23-4C18-B8BD-95382B680394}" destId="{012FD51D-2869-40BA-BF9D-DEE676734695}" srcOrd="2" destOrd="0" presId="urn:microsoft.com/office/officeart/2005/8/layout/cycle2"/>
    <dgm:cxn modelId="{22C72F1D-E200-47BA-8F92-6FF990955A58}" type="presParOf" srcId="{253DBB0F-5F23-4C18-B8BD-95382B680394}" destId="{0F3123BC-8949-43E1-9EE7-B9334126906D}" srcOrd="3" destOrd="0" presId="urn:microsoft.com/office/officeart/2005/8/layout/cycle2"/>
    <dgm:cxn modelId="{3EA87F23-DDF1-4AEB-92D1-82880857C700}" type="presParOf" srcId="{0F3123BC-8949-43E1-9EE7-B9334126906D}" destId="{AB6EA324-64D5-4691-9285-196C330A0678}" srcOrd="0" destOrd="0" presId="urn:microsoft.com/office/officeart/2005/8/layout/cycle2"/>
    <dgm:cxn modelId="{8DD419A8-E225-4443-912D-0B8850DD4DDF}" type="presParOf" srcId="{253DBB0F-5F23-4C18-B8BD-95382B680394}" destId="{78801EDE-5964-4303-AF36-304937E5BA7E}" srcOrd="4" destOrd="0" presId="urn:microsoft.com/office/officeart/2005/8/layout/cycle2"/>
    <dgm:cxn modelId="{7FB85170-C38C-4480-B52E-56D48E4569B6}" type="presParOf" srcId="{253DBB0F-5F23-4C18-B8BD-95382B680394}" destId="{8EA0E835-EE10-46C8-B33B-41694E985CEE}" srcOrd="5" destOrd="0" presId="urn:microsoft.com/office/officeart/2005/8/layout/cycle2"/>
    <dgm:cxn modelId="{BBAC0812-70BC-4A45-88D0-EA6505898552}" type="presParOf" srcId="{8EA0E835-EE10-46C8-B33B-41694E985CEE}" destId="{4378B254-61D9-475A-BA9C-2B5EEF8E2F94}" srcOrd="0" destOrd="0" presId="urn:microsoft.com/office/officeart/2005/8/layout/cycle2"/>
    <dgm:cxn modelId="{D38961C3-01D6-4425-A6B6-FBBF0079EB81}" type="presParOf" srcId="{253DBB0F-5F23-4C18-B8BD-95382B680394}" destId="{3C765895-CE59-4E1E-AD13-B30E6240D0FC}" srcOrd="6" destOrd="0" presId="urn:microsoft.com/office/officeart/2005/8/layout/cycle2"/>
    <dgm:cxn modelId="{0E89597C-7E46-443A-BA64-B881B1044E69}" type="presParOf" srcId="{253DBB0F-5F23-4C18-B8BD-95382B680394}" destId="{207930DA-972E-4880-9455-E72AADE2B6FD}" srcOrd="7" destOrd="0" presId="urn:microsoft.com/office/officeart/2005/8/layout/cycle2"/>
    <dgm:cxn modelId="{F4ED5537-6AFD-4297-96AD-007E162C8813}" type="presParOf" srcId="{207930DA-972E-4880-9455-E72AADE2B6FD}" destId="{8960F25F-F12D-4263-9106-93DE8F0EEBCD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C5F6C52-D871-4B74-8C01-81A396836DCF}" type="doc">
      <dgm:prSet loTypeId="urn:microsoft.com/office/officeart/2005/8/layout/pyramid3" loCatId="pyramid" qsTypeId="urn:microsoft.com/office/officeart/2005/8/quickstyle/simple1" qsCatId="simple" csTypeId="urn:microsoft.com/office/officeart/2005/8/colors/accent1_2" csCatId="accent1" phldr="1"/>
      <dgm:spPr/>
    </dgm:pt>
    <dgm:pt modelId="{B622E527-0839-4FD9-A99C-48E60524DDD9}">
      <dgm:prSet phldrT="[Текст]"/>
      <dgm:spPr/>
      <dgm:t>
        <a:bodyPr/>
        <a:lstStyle/>
        <a:p>
          <a:r>
            <a:rPr lang="ru-RU" dirty="0" smtClean="0"/>
            <a:t>Мероприятия</a:t>
          </a:r>
          <a:endParaRPr lang="ru-RU" dirty="0"/>
        </a:p>
      </dgm:t>
    </dgm:pt>
    <dgm:pt modelId="{4AE88710-75A5-46EC-B91F-9C4F3828AACC}" type="parTrans" cxnId="{033735F9-DE41-48CD-8A4D-3DD8A3D7F298}">
      <dgm:prSet/>
      <dgm:spPr/>
      <dgm:t>
        <a:bodyPr/>
        <a:lstStyle/>
        <a:p>
          <a:endParaRPr lang="ru-RU"/>
        </a:p>
      </dgm:t>
    </dgm:pt>
    <dgm:pt modelId="{62D14BC3-3DFD-4566-91A7-4BF36F79BCFA}" type="sibTrans" cxnId="{033735F9-DE41-48CD-8A4D-3DD8A3D7F298}">
      <dgm:prSet/>
      <dgm:spPr/>
      <dgm:t>
        <a:bodyPr/>
        <a:lstStyle/>
        <a:p>
          <a:endParaRPr lang="ru-RU"/>
        </a:p>
      </dgm:t>
    </dgm:pt>
    <dgm:pt modelId="{8D1C4E8F-D043-4399-B0E8-2F40D1C4F312}">
      <dgm:prSet phldrT="[Текст]"/>
      <dgm:spPr/>
      <dgm:t>
        <a:bodyPr/>
        <a:lstStyle/>
        <a:p>
          <a:r>
            <a:rPr lang="ru-RU" dirty="0" smtClean="0"/>
            <a:t>Задачи</a:t>
          </a:r>
          <a:endParaRPr lang="ru-RU" dirty="0"/>
        </a:p>
      </dgm:t>
    </dgm:pt>
    <dgm:pt modelId="{345F265F-ABFC-41D8-B26C-70838D9EA252}" type="parTrans" cxnId="{D79D9840-50AB-408F-9072-5C92186626EC}">
      <dgm:prSet/>
      <dgm:spPr/>
      <dgm:t>
        <a:bodyPr/>
        <a:lstStyle/>
        <a:p>
          <a:endParaRPr lang="ru-RU"/>
        </a:p>
      </dgm:t>
    </dgm:pt>
    <dgm:pt modelId="{0C44640C-2223-4EDC-9E7F-E1D316DDF175}" type="sibTrans" cxnId="{D79D9840-50AB-408F-9072-5C92186626EC}">
      <dgm:prSet/>
      <dgm:spPr/>
      <dgm:t>
        <a:bodyPr/>
        <a:lstStyle/>
        <a:p>
          <a:endParaRPr lang="ru-RU"/>
        </a:p>
      </dgm:t>
    </dgm:pt>
    <dgm:pt modelId="{F68E8EBD-79EF-461D-A9B8-A5EC9A97A93A}">
      <dgm:prSet phldrT="[Текст]"/>
      <dgm:spPr/>
      <dgm:t>
        <a:bodyPr/>
        <a:lstStyle/>
        <a:p>
          <a:r>
            <a:rPr lang="ru-RU" dirty="0" smtClean="0"/>
            <a:t>Цель</a:t>
          </a:r>
          <a:endParaRPr lang="ru-RU" dirty="0"/>
        </a:p>
      </dgm:t>
    </dgm:pt>
    <dgm:pt modelId="{F1F1EBDE-5DF4-4DDE-A5FF-977121E8774C}" type="parTrans" cxnId="{F115563D-CFE8-46DD-8B29-F98323804D01}">
      <dgm:prSet/>
      <dgm:spPr/>
      <dgm:t>
        <a:bodyPr/>
        <a:lstStyle/>
        <a:p>
          <a:endParaRPr lang="ru-RU"/>
        </a:p>
      </dgm:t>
    </dgm:pt>
    <dgm:pt modelId="{7B64A72F-4D1E-4B08-BF53-3C6EFCD269CE}" type="sibTrans" cxnId="{F115563D-CFE8-46DD-8B29-F98323804D01}">
      <dgm:prSet/>
      <dgm:spPr/>
      <dgm:t>
        <a:bodyPr/>
        <a:lstStyle/>
        <a:p>
          <a:endParaRPr lang="ru-RU"/>
        </a:p>
      </dgm:t>
    </dgm:pt>
    <dgm:pt modelId="{85DA9B54-07C6-4D6E-8886-75520F447525}" type="pres">
      <dgm:prSet presAssocID="{1C5F6C52-D871-4B74-8C01-81A396836DCF}" presName="Name0" presStyleCnt="0">
        <dgm:presLayoutVars>
          <dgm:dir/>
          <dgm:animLvl val="lvl"/>
          <dgm:resizeHandles val="exact"/>
        </dgm:presLayoutVars>
      </dgm:prSet>
      <dgm:spPr/>
    </dgm:pt>
    <dgm:pt modelId="{3EE70EB8-48E5-4202-A1B5-A35C947598E2}" type="pres">
      <dgm:prSet presAssocID="{B622E527-0839-4FD9-A99C-48E60524DDD9}" presName="Name8" presStyleCnt="0"/>
      <dgm:spPr/>
    </dgm:pt>
    <dgm:pt modelId="{ABB1D9A7-805E-4BAD-BCA1-3DD1A8046FB2}" type="pres">
      <dgm:prSet presAssocID="{B622E527-0839-4FD9-A99C-48E60524DDD9}" presName="level" presStyleLbl="node1" presStyleIdx="0" presStyleCnt="3" custLinFactNeighborY="-344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913FB7-8D7C-467B-8350-9F495E9BA0E3}" type="pres">
      <dgm:prSet presAssocID="{B622E527-0839-4FD9-A99C-48E60524DDD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A36F88-AC05-4179-B82A-6FCFBD141EB9}" type="pres">
      <dgm:prSet presAssocID="{8D1C4E8F-D043-4399-B0E8-2F40D1C4F312}" presName="Name8" presStyleCnt="0"/>
      <dgm:spPr/>
    </dgm:pt>
    <dgm:pt modelId="{EFF78A86-2055-4127-BD58-3F4C81C9A9DE}" type="pres">
      <dgm:prSet presAssocID="{8D1C4E8F-D043-4399-B0E8-2F40D1C4F312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A199BB-9253-446D-B1BB-10C62288D7FF}" type="pres">
      <dgm:prSet presAssocID="{8D1C4E8F-D043-4399-B0E8-2F40D1C4F31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B2CEFE-9DB7-49F5-92B3-9510410B0DBF}" type="pres">
      <dgm:prSet presAssocID="{F68E8EBD-79EF-461D-A9B8-A5EC9A97A93A}" presName="Name8" presStyleCnt="0"/>
      <dgm:spPr/>
    </dgm:pt>
    <dgm:pt modelId="{F71D7A52-5868-4C67-9045-D03744A7875F}" type="pres">
      <dgm:prSet presAssocID="{F68E8EBD-79EF-461D-A9B8-A5EC9A97A93A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5EFB00-1B23-474E-888C-DC5F79751ED2}" type="pres">
      <dgm:prSet presAssocID="{F68E8EBD-79EF-461D-A9B8-A5EC9A97A93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79D9840-50AB-408F-9072-5C92186626EC}" srcId="{1C5F6C52-D871-4B74-8C01-81A396836DCF}" destId="{8D1C4E8F-D043-4399-B0E8-2F40D1C4F312}" srcOrd="1" destOrd="0" parTransId="{345F265F-ABFC-41D8-B26C-70838D9EA252}" sibTransId="{0C44640C-2223-4EDC-9E7F-E1D316DDF175}"/>
    <dgm:cxn modelId="{0290EE32-1C23-4FC4-B555-B89B24C0ED6C}" type="presOf" srcId="{8D1C4E8F-D043-4399-B0E8-2F40D1C4F312}" destId="{FAA199BB-9253-446D-B1BB-10C62288D7FF}" srcOrd="1" destOrd="0" presId="urn:microsoft.com/office/officeart/2005/8/layout/pyramid3"/>
    <dgm:cxn modelId="{AE50E2F1-274C-4990-B8E5-E674059581A6}" type="presOf" srcId="{F68E8EBD-79EF-461D-A9B8-A5EC9A97A93A}" destId="{0A5EFB00-1B23-474E-888C-DC5F79751ED2}" srcOrd="1" destOrd="0" presId="urn:microsoft.com/office/officeart/2005/8/layout/pyramid3"/>
    <dgm:cxn modelId="{F2AFCD41-9682-4A41-82DB-62F7213242C8}" type="presOf" srcId="{B622E527-0839-4FD9-A99C-48E60524DDD9}" destId="{59913FB7-8D7C-467B-8350-9F495E9BA0E3}" srcOrd="1" destOrd="0" presId="urn:microsoft.com/office/officeart/2005/8/layout/pyramid3"/>
    <dgm:cxn modelId="{616178FE-DB71-4612-AA6E-625D1C6B8A5C}" type="presOf" srcId="{1C5F6C52-D871-4B74-8C01-81A396836DCF}" destId="{85DA9B54-07C6-4D6E-8886-75520F447525}" srcOrd="0" destOrd="0" presId="urn:microsoft.com/office/officeart/2005/8/layout/pyramid3"/>
    <dgm:cxn modelId="{ECCCF74D-435A-4353-A09F-28978E548938}" type="presOf" srcId="{B622E527-0839-4FD9-A99C-48E60524DDD9}" destId="{ABB1D9A7-805E-4BAD-BCA1-3DD1A8046FB2}" srcOrd="0" destOrd="0" presId="urn:microsoft.com/office/officeart/2005/8/layout/pyramid3"/>
    <dgm:cxn modelId="{3079B643-5A7E-4185-B473-CB873047F724}" type="presOf" srcId="{8D1C4E8F-D043-4399-B0E8-2F40D1C4F312}" destId="{EFF78A86-2055-4127-BD58-3F4C81C9A9DE}" srcOrd="0" destOrd="0" presId="urn:microsoft.com/office/officeart/2005/8/layout/pyramid3"/>
    <dgm:cxn modelId="{F115563D-CFE8-46DD-8B29-F98323804D01}" srcId="{1C5F6C52-D871-4B74-8C01-81A396836DCF}" destId="{F68E8EBD-79EF-461D-A9B8-A5EC9A97A93A}" srcOrd="2" destOrd="0" parTransId="{F1F1EBDE-5DF4-4DDE-A5FF-977121E8774C}" sibTransId="{7B64A72F-4D1E-4B08-BF53-3C6EFCD269CE}"/>
    <dgm:cxn modelId="{77238C01-43F9-48AC-980E-0C9B87E22D74}" type="presOf" srcId="{F68E8EBD-79EF-461D-A9B8-A5EC9A97A93A}" destId="{F71D7A52-5868-4C67-9045-D03744A7875F}" srcOrd="0" destOrd="0" presId="urn:microsoft.com/office/officeart/2005/8/layout/pyramid3"/>
    <dgm:cxn modelId="{033735F9-DE41-48CD-8A4D-3DD8A3D7F298}" srcId="{1C5F6C52-D871-4B74-8C01-81A396836DCF}" destId="{B622E527-0839-4FD9-A99C-48E60524DDD9}" srcOrd="0" destOrd="0" parTransId="{4AE88710-75A5-46EC-B91F-9C4F3828AACC}" sibTransId="{62D14BC3-3DFD-4566-91A7-4BF36F79BCFA}"/>
    <dgm:cxn modelId="{B3FCEA8A-FC7A-468D-8281-E703FDD3980D}" type="presParOf" srcId="{85DA9B54-07C6-4D6E-8886-75520F447525}" destId="{3EE70EB8-48E5-4202-A1B5-A35C947598E2}" srcOrd="0" destOrd="0" presId="urn:microsoft.com/office/officeart/2005/8/layout/pyramid3"/>
    <dgm:cxn modelId="{221396E1-B341-42D0-A2B2-9AD7F1CB725B}" type="presParOf" srcId="{3EE70EB8-48E5-4202-A1B5-A35C947598E2}" destId="{ABB1D9A7-805E-4BAD-BCA1-3DD1A8046FB2}" srcOrd="0" destOrd="0" presId="urn:microsoft.com/office/officeart/2005/8/layout/pyramid3"/>
    <dgm:cxn modelId="{8F9539F7-8DF1-4EB6-97A3-E18742BB25F0}" type="presParOf" srcId="{3EE70EB8-48E5-4202-A1B5-A35C947598E2}" destId="{59913FB7-8D7C-467B-8350-9F495E9BA0E3}" srcOrd="1" destOrd="0" presId="urn:microsoft.com/office/officeart/2005/8/layout/pyramid3"/>
    <dgm:cxn modelId="{523F6657-A59A-4C28-A906-01871C144D71}" type="presParOf" srcId="{85DA9B54-07C6-4D6E-8886-75520F447525}" destId="{B1A36F88-AC05-4179-B82A-6FCFBD141EB9}" srcOrd="1" destOrd="0" presId="urn:microsoft.com/office/officeart/2005/8/layout/pyramid3"/>
    <dgm:cxn modelId="{A03878E6-4EEE-498D-8D48-AB82421C419A}" type="presParOf" srcId="{B1A36F88-AC05-4179-B82A-6FCFBD141EB9}" destId="{EFF78A86-2055-4127-BD58-3F4C81C9A9DE}" srcOrd="0" destOrd="0" presId="urn:microsoft.com/office/officeart/2005/8/layout/pyramid3"/>
    <dgm:cxn modelId="{0EAE75DB-3379-45E7-AB76-192F31F08083}" type="presParOf" srcId="{B1A36F88-AC05-4179-B82A-6FCFBD141EB9}" destId="{FAA199BB-9253-446D-B1BB-10C62288D7FF}" srcOrd="1" destOrd="0" presId="urn:microsoft.com/office/officeart/2005/8/layout/pyramid3"/>
    <dgm:cxn modelId="{ED418E8F-2C81-4C37-872A-8C9EF0242D1A}" type="presParOf" srcId="{85DA9B54-07C6-4D6E-8886-75520F447525}" destId="{57B2CEFE-9DB7-49F5-92B3-9510410B0DBF}" srcOrd="2" destOrd="0" presId="urn:microsoft.com/office/officeart/2005/8/layout/pyramid3"/>
    <dgm:cxn modelId="{0800EACC-3922-47EB-9649-F67B87A8E9DD}" type="presParOf" srcId="{57B2CEFE-9DB7-49F5-92B3-9510410B0DBF}" destId="{F71D7A52-5868-4C67-9045-D03744A7875F}" srcOrd="0" destOrd="0" presId="urn:microsoft.com/office/officeart/2005/8/layout/pyramid3"/>
    <dgm:cxn modelId="{1CB42260-B5A6-451B-AFBC-5151C3178B3A}" type="presParOf" srcId="{57B2CEFE-9DB7-49F5-92B3-9510410B0DBF}" destId="{0A5EFB00-1B23-474E-888C-DC5F79751ED2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E6B863-399E-43B8-B195-CCF5181C7C1B}">
      <dsp:nvSpPr>
        <dsp:cNvPr id="0" name=""/>
        <dsp:cNvSpPr/>
      </dsp:nvSpPr>
      <dsp:spPr>
        <a:xfrm>
          <a:off x="1363" y="1501875"/>
          <a:ext cx="2908127" cy="17448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200" kern="1200" dirty="0" smtClean="0"/>
            <a:t>Цель</a:t>
          </a:r>
          <a:endParaRPr lang="ru-RU" sz="4200" kern="1200" dirty="0"/>
        </a:p>
      </dsp:txBody>
      <dsp:txXfrm>
        <a:off x="52469" y="1552981"/>
        <a:ext cx="2805915" cy="1642664"/>
      </dsp:txXfrm>
    </dsp:sp>
    <dsp:sp modelId="{953BC029-1F8C-403D-ADF6-B03B3D230819}">
      <dsp:nvSpPr>
        <dsp:cNvPr id="0" name=""/>
        <dsp:cNvSpPr/>
      </dsp:nvSpPr>
      <dsp:spPr>
        <a:xfrm rot="21588294">
          <a:off x="3195774" y="2006746"/>
          <a:ext cx="606927" cy="7212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kern="1200"/>
        </a:p>
      </dsp:txBody>
      <dsp:txXfrm>
        <a:off x="3195775" y="2151299"/>
        <a:ext cx="424849" cy="432729"/>
      </dsp:txXfrm>
    </dsp:sp>
    <dsp:sp modelId="{4C85583E-E8DF-488C-94E9-27EFB3126F9C}">
      <dsp:nvSpPr>
        <dsp:cNvPr id="0" name=""/>
        <dsp:cNvSpPr/>
      </dsp:nvSpPr>
      <dsp:spPr>
        <a:xfrm>
          <a:off x="4054630" y="1488073"/>
          <a:ext cx="2908127" cy="17448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200" kern="1200" dirty="0" smtClean="0"/>
            <a:t>Результат</a:t>
          </a:r>
          <a:endParaRPr lang="ru-RU" sz="4200" kern="1200" dirty="0"/>
        </a:p>
      </dsp:txBody>
      <dsp:txXfrm>
        <a:off x="4105736" y="1539179"/>
        <a:ext cx="2805915" cy="16426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A3028F-1673-47CD-9B8E-71E9A329567B}">
      <dsp:nvSpPr>
        <dsp:cNvPr id="0" name=""/>
        <dsp:cNvSpPr/>
      </dsp:nvSpPr>
      <dsp:spPr>
        <a:xfrm>
          <a:off x="3494890" y="182941"/>
          <a:ext cx="1734488" cy="13717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Цель</a:t>
          </a:r>
          <a:endParaRPr lang="ru-RU" sz="2000" kern="1200" dirty="0"/>
        </a:p>
      </dsp:txBody>
      <dsp:txXfrm>
        <a:off x="3748900" y="383827"/>
        <a:ext cx="1226468" cy="969965"/>
      </dsp:txXfrm>
    </dsp:sp>
    <dsp:sp modelId="{41E86186-57D1-496C-8401-82CB5609D97C}">
      <dsp:nvSpPr>
        <dsp:cNvPr id="0" name=""/>
        <dsp:cNvSpPr/>
      </dsp:nvSpPr>
      <dsp:spPr>
        <a:xfrm rot="2700000">
          <a:off x="4980850" y="1469370"/>
          <a:ext cx="549078" cy="5853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5004973" y="1528210"/>
        <a:ext cx="384355" cy="351233"/>
      </dsp:txXfrm>
    </dsp:sp>
    <dsp:sp modelId="{012FD51D-2869-40BA-BF9D-DEE676734695}">
      <dsp:nvSpPr>
        <dsp:cNvPr id="0" name=""/>
        <dsp:cNvSpPr/>
      </dsp:nvSpPr>
      <dsp:spPr>
        <a:xfrm>
          <a:off x="5335413" y="1953035"/>
          <a:ext cx="1734488" cy="151259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Задачи</a:t>
          </a:r>
          <a:endParaRPr lang="ru-RU" sz="2000" kern="1200" dirty="0"/>
        </a:p>
      </dsp:txBody>
      <dsp:txXfrm>
        <a:off x="5589423" y="2174549"/>
        <a:ext cx="1226468" cy="1069567"/>
      </dsp:txXfrm>
    </dsp:sp>
    <dsp:sp modelId="{0F3123BC-8949-43E1-9EE7-B9334126906D}">
      <dsp:nvSpPr>
        <dsp:cNvPr id="0" name=""/>
        <dsp:cNvSpPr/>
      </dsp:nvSpPr>
      <dsp:spPr>
        <a:xfrm rot="8100000">
          <a:off x="5144928" y="3261769"/>
          <a:ext cx="425197" cy="5853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 rot="10800000">
        <a:off x="5253806" y="3333748"/>
        <a:ext cx="297638" cy="351233"/>
      </dsp:txXfrm>
    </dsp:sp>
    <dsp:sp modelId="{78801EDE-5964-4303-AF36-304937E5BA7E}">
      <dsp:nvSpPr>
        <dsp:cNvPr id="0" name=""/>
        <dsp:cNvSpPr/>
      </dsp:nvSpPr>
      <dsp:spPr>
        <a:xfrm>
          <a:off x="3160411" y="3682612"/>
          <a:ext cx="2403445" cy="17344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Мероприятия</a:t>
          </a:r>
          <a:endParaRPr lang="ru-RU" sz="2000" kern="1200" dirty="0"/>
        </a:p>
      </dsp:txBody>
      <dsp:txXfrm>
        <a:off x="3512387" y="3936622"/>
        <a:ext cx="1699493" cy="1226468"/>
      </dsp:txXfrm>
    </dsp:sp>
    <dsp:sp modelId="{8EA0E835-EE10-46C8-B33B-41694E985CEE}">
      <dsp:nvSpPr>
        <dsp:cNvPr id="0" name=""/>
        <dsp:cNvSpPr/>
      </dsp:nvSpPr>
      <dsp:spPr>
        <a:xfrm rot="13500000">
          <a:off x="3260988" y="3329459"/>
          <a:ext cx="346887" cy="5853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 rot="10800000">
        <a:off x="3349814" y="3483330"/>
        <a:ext cx="242821" cy="351233"/>
      </dsp:txXfrm>
    </dsp:sp>
    <dsp:sp modelId="{3C765895-CE59-4E1E-AD13-B30E6240D0FC}">
      <dsp:nvSpPr>
        <dsp:cNvPr id="0" name=""/>
        <dsp:cNvSpPr/>
      </dsp:nvSpPr>
      <dsp:spPr>
        <a:xfrm>
          <a:off x="1448639" y="1842089"/>
          <a:ext cx="2145943" cy="17344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Результаты</a:t>
          </a:r>
          <a:endParaRPr lang="ru-RU" sz="2000" kern="1200" dirty="0"/>
        </a:p>
      </dsp:txBody>
      <dsp:txXfrm>
        <a:off x="1762905" y="2096099"/>
        <a:ext cx="1517411" cy="1226468"/>
      </dsp:txXfrm>
    </dsp:sp>
    <dsp:sp modelId="{207930DA-972E-4880-9455-E72AADE2B6FD}">
      <dsp:nvSpPr>
        <dsp:cNvPr id="0" name=""/>
        <dsp:cNvSpPr/>
      </dsp:nvSpPr>
      <dsp:spPr>
        <a:xfrm rot="18900000">
          <a:off x="3265323" y="1437541"/>
          <a:ext cx="470769" cy="5853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3286006" y="1604552"/>
        <a:ext cx="329538" cy="3512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B1D9A7-805E-4BAD-BCA1-3DD1A8046FB2}">
      <dsp:nvSpPr>
        <dsp:cNvPr id="0" name=""/>
        <dsp:cNvSpPr/>
      </dsp:nvSpPr>
      <dsp:spPr>
        <a:xfrm rot="10800000">
          <a:off x="0" y="0"/>
          <a:ext cx="4700759" cy="1065290"/>
        </a:xfrm>
        <a:prstGeom prst="trapezoid">
          <a:avLst>
            <a:gd name="adj" fmla="val 7354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smtClean="0"/>
            <a:t>Мероприятия</a:t>
          </a:r>
          <a:endParaRPr lang="ru-RU" sz="3700" kern="1200" dirty="0"/>
        </a:p>
      </dsp:txBody>
      <dsp:txXfrm rot="-10800000">
        <a:off x="822632" y="0"/>
        <a:ext cx="3055493" cy="1065290"/>
      </dsp:txXfrm>
    </dsp:sp>
    <dsp:sp modelId="{EFF78A86-2055-4127-BD58-3F4C81C9A9DE}">
      <dsp:nvSpPr>
        <dsp:cNvPr id="0" name=""/>
        <dsp:cNvSpPr/>
      </dsp:nvSpPr>
      <dsp:spPr>
        <a:xfrm rot="10800000">
          <a:off x="783459" y="1065291"/>
          <a:ext cx="3133839" cy="1065290"/>
        </a:xfrm>
        <a:prstGeom prst="trapezoid">
          <a:avLst>
            <a:gd name="adj" fmla="val 7354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smtClean="0"/>
            <a:t>Задачи</a:t>
          </a:r>
          <a:endParaRPr lang="ru-RU" sz="3700" kern="1200" dirty="0"/>
        </a:p>
      </dsp:txBody>
      <dsp:txXfrm rot="-10800000">
        <a:off x="1331881" y="1065291"/>
        <a:ext cx="2036995" cy="1065290"/>
      </dsp:txXfrm>
    </dsp:sp>
    <dsp:sp modelId="{F71D7A52-5868-4C67-9045-D03744A7875F}">
      <dsp:nvSpPr>
        <dsp:cNvPr id="0" name=""/>
        <dsp:cNvSpPr/>
      </dsp:nvSpPr>
      <dsp:spPr>
        <a:xfrm rot="10800000">
          <a:off x="1566919" y="2130581"/>
          <a:ext cx="1566919" cy="1065290"/>
        </a:xfrm>
        <a:prstGeom prst="trapezoid">
          <a:avLst>
            <a:gd name="adj" fmla="val 7354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smtClean="0"/>
            <a:t>Цель</a:t>
          </a:r>
          <a:endParaRPr lang="ru-RU" sz="3700" kern="1200" dirty="0"/>
        </a:p>
      </dsp:txBody>
      <dsp:txXfrm rot="-10800000">
        <a:off x="1566919" y="2130581"/>
        <a:ext cx="1566919" cy="10652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3D58B4-724C-42C3-8363-0EC8A4963604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B6743E-73FA-48D2-8BEE-CED063E8E9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4226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B6743E-73FA-48D2-8BEE-CED063E8E999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422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B6743E-73FA-48D2-8BEE-CED063E8E999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468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757A-41C4-406B-92AB-E83E9998839C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2C07-2FCA-4C17-AA17-CE7456E277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172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757A-41C4-406B-92AB-E83E9998839C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2C07-2FCA-4C17-AA17-CE7456E277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145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757A-41C4-406B-92AB-E83E9998839C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2C07-2FCA-4C17-AA17-CE7456E27708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60288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757A-41C4-406B-92AB-E83E9998839C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2C07-2FCA-4C17-AA17-CE7456E277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7559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757A-41C4-406B-92AB-E83E9998839C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2C07-2FCA-4C17-AA17-CE7456E27708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39323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757A-41C4-406B-92AB-E83E9998839C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2C07-2FCA-4C17-AA17-CE7456E277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195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757A-41C4-406B-92AB-E83E9998839C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2C07-2FCA-4C17-AA17-CE7456E277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7119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757A-41C4-406B-92AB-E83E9998839C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2C07-2FCA-4C17-AA17-CE7456E277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492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757A-41C4-406B-92AB-E83E9998839C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2C07-2FCA-4C17-AA17-CE7456E277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865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757A-41C4-406B-92AB-E83E9998839C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2C07-2FCA-4C17-AA17-CE7456E277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4249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757A-41C4-406B-92AB-E83E9998839C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2C07-2FCA-4C17-AA17-CE7456E277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016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757A-41C4-406B-92AB-E83E9998839C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2C07-2FCA-4C17-AA17-CE7456E277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550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757A-41C4-406B-92AB-E83E9998839C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2C07-2FCA-4C17-AA17-CE7456E277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8906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757A-41C4-406B-92AB-E83E9998839C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2C07-2FCA-4C17-AA17-CE7456E277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9911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757A-41C4-406B-92AB-E83E9998839C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2C07-2FCA-4C17-AA17-CE7456E277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844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2C07-2FCA-4C17-AA17-CE7456E27708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757A-41C4-406B-92AB-E83E9998839C}" type="datetimeFigureOut">
              <a:rPr lang="ru-RU" smtClean="0"/>
              <a:t>08.11.2023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99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3757A-41C4-406B-92AB-E83E9998839C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CAC2C07-2FCA-4C17-AA17-CE7456E277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3689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6000" dirty="0" smtClean="0"/>
              <a:t>Социальное проектирование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4657416"/>
            <a:ext cx="7766936" cy="1096899"/>
          </a:xfrm>
        </p:spPr>
        <p:txBody>
          <a:bodyPr/>
          <a:lstStyle/>
          <a:p>
            <a:r>
              <a:rPr lang="ru-RU" dirty="0" smtClean="0"/>
              <a:t>Шимановская А.А.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3829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Обратная логика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20159"/>
            <a:ext cx="8596668" cy="4321204"/>
          </a:xfrm>
        </p:spPr>
        <p:txBody>
          <a:bodyPr/>
          <a:lstStyle/>
          <a:p>
            <a:r>
              <a:rPr lang="ru-RU" dirty="0" smtClean="0"/>
              <a:t>Достаточно ли мероприятий для решения каждой задачи?</a:t>
            </a:r>
          </a:p>
          <a:p>
            <a:endParaRPr lang="ru-RU" dirty="0" smtClean="0"/>
          </a:p>
          <a:p>
            <a:r>
              <a:rPr lang="ru-RU" dirty="0" smtClean="0"/>
              <a:t>Устранят ли задачи все препятствия на пути к цели?</a:t>
            </a:r>
          </a:p>
          <a:p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894052733"/>
              </p:ext>
            </p:extLst>
          </p:nvPr>
        </p:nvGraphicFramePr>
        <p:xfrm>
          <a:off x="1548143" y="3322622"/>
          <a:ext cx="4700759" cy="31958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42827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Команда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08738"/>
            <a:ext cx="8596668" cy="4919221"/>
          </a:xfrm>
        </p:spPr>
        <p:txBody>
          <a:bodyPr>
            <a:normAutofit lnSpcReduction="10000"/>
          </a:bodyPr>
          <a:lstStyle/>
          <a:p>
            <a:r>
              <a:rPr lang="ru-RU" sz="2000" dirty="0" smtClean="0"/>
              <a:t>5-7 участников</a:t>
            </a:r>
          </a:p>
          <a:p>
            <a:endParaRPr lang="ru-RU" sz="2000" dirty="0" smtClean="0"/>
          </a:p>
          <a:p>
            <a:r>
              <a:rPr lang="ru-RU" sz="2000" dirty="0" smtClean="0"/>
              <a:t>Образование, пройденные курсы, программы</a:t>
            </a:r>
          </a:p>
          <a:p>
            <a:endParaRPr lang="ru-RU" sz="2000" dirty="0" smtClean="0"/>
          </a:p>
          <a:p>
            <a:r>
              <a:rPr lang="ru-RU" sz="2000" dirty="0" smtClean="0"/>
              <a:t>Опыт реализации социокультурных проектов</a:t>
            </a:r>
          </a:p>
          <a:p>
            <a:endParaRPr lang="ru-RU" sz="2000" dirty="0" smtClean="0"/>
          </a:p>
          <a:p>
            <a:r>
              <a:rPr lang="ru-RU" sz="2000" dirty="0" smtClean="0"/>
              <a:t>Награды, дипломы</a:t>
            </a:r>
          </a:p>
          <a:p>
            <a:pPr marL="0" indent="0">
              <a:buNone/>
            </a:pPr>
            <a:endParaRPr lang="ru-RU" sz="2000" dirty="0" smtClean="0"/>
          </a:p>
          <a:p>
            <a:r>
              <a:rPr lang="ru-RU" sz="2000" dirty="0" smtClean="0"/>
              <a:t>Участие в социокультурных мероприятиях, акциях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2200" i="1" dirty="0" smtClean="0">
                <a:solidFill>
                  <a:srgbClr val="0070C0"/>
                </a:solidFill>
              </a:rPr>
              <a:t>Отдельно стоит  упомянуть опыт организации в реализации проектов, организации мероприятий, акций!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4596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5441" y="1261450"/>
            <a:ext cx="8596668" cy="1320800"/>
          </a:xfrm>
        </p:spPr>
        <p:txBody>
          <a:bodyPr/>
          <a:lstStyle/>
          <a:p>
            <a:r>
              <a:rPr lang="ru-RU" dirty="0" smtClean="0"/>
              <a:t>Бюджет                      Мероприятия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7868" y="2582251"/>
            <a:ext cx="8596668" cy="4275750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Бюджет должен быть: обоснован, подробен, конкретизирован, реалистичен, соответствует содержательной части проекта.</a:t>
            </a:r>
          </a:p>
          <a:p>
            <a:endParaRPr lang="ru-RU" sz="2000" dirty="0" smtClean="0"/>
          </a:p>
          <a:p>
            <a:r>
              <a:rPr lang="ru-RU" sz="2000" dirty="0" smtClean="0"/>
              <a:t>Учитывать запрещенные расходы.</a:t>
            </a:r>
          </a:p>
          <a:p>
            <a:endParaRPr lang="ru-RU" sz="2000" dirty="0"/>
          </a:p>
          <a:p>
            <a:r>
              <a:rPr lang="ru-RU" sz="2000" dirty="0" smtClean="0"/>
              <a:t>Стандарт </a:t>
            </a:r>
            <a:r>
              <a:rPr lang="ru-RU" sz="2000" dirty="0" err="1" smtClean="0"/>
              <a:t>софинансирования</a:t>
            </a:r>
            <a:r>
              <a:rPr lang="ru-RU" sz="2000" dirty="0" smtClean="0"/>
              <a:t> в идеале – 25% от общей суммы проекта.</a:t>
            </a:r>
          </a:p>
        </p:txBody>
      </p:sp>
      <p:sp>
        <p:nvSpPr>
          <p:cNvPr id="4" name="Стрелка вправо 3"/>
          <p:cNvSpPr/>
          <p:nvPr/>
        </p:nvSpPr>
        <p:spPr>
          <a:xfrm>
            <a:off x="3123446" y="1261450"/>
            <a:ext cx="1738265" cy="6790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11024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Статьи расходов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607" y="1789395"/>
            <a:ext cx="6718463" cy="4341648"/>
          </a:xfrm>
        </p:spPr>
      </p:pic>
    </p:spTree>
    <p:extLst>
      <p:ext uri="{BB962C8B-B14F-4D97-AF65-F5344CB8AC3E}">
        <p14:creationId xmlns:p14="http://schemas.microsoft.com/office/powerpoint/2010/main" val="33589263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Партнеры и письма поддержки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47731"/>
            <a:ext cx="8596668" cy="4544839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Партнеры: органы власти, некоммерческий сектор, СМИ, представители бизнеса.</a:t>
            </a:r>
          </a:p>
          <a:p>
            <a:endParaRPr lang="ru-RU" sz="2000" dirty="0" smtClean="0"/>
          </a:p>
          <a:p>
            <a:r>
              <a:rPr lang="ru-RU" sz="2000" dirty="0" smtClean="0"/>
              <a:t>Виды поддержки: информационная, консультационная, материальная, финансовая и др.</a:t>
            </a:r>
          </a:p>
          <a:p>
            <a:endParaRPr lang="ru-RU" sz="2000" dirty="0" smtClean="0"/>
          </a:p>
          <a:p>
            <a:r>
              <a:rPr lang="ru-RU" sz="2000" dirty="0" smtClean="0"/>
              <a:t>В идеале письма должны содержать конкретную информацию о форме и объеме поддержки.</a:t>
            </a:r>
          </a:p>
          <a:p>
            <a:endParaRPr lang="ru-RU" sz="2000" dirty="0"/>
          </a:p>
          <a:p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Кроме писем поддержки подтверждать поддержку могут: соглашения о намерениях, договора, имеющие указания на частичное или полностью безвозмездное оказание услуг.</a:t>
            </a:r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7371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Критерии оценки проекта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978" y="1930400"/>
            <a:ext cx="8969936" cy="4111625"/>
          </a:xfrm>
        </p:spPr>
      </p:pic>
    </p:spTree>
    <p:extLst>
      <p:ext uri="{BB962C8B-B14F-4D97-AF65-F5344CB8AC3E}">
        <p14:creationId xmlns:p14="http://schemas.microsoft.com/office/powerpoint/2010/main" val="3190360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Смысл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Есть проблема!</a:t>
            </a:r>
          </a:p>
          <a:p>
            <a:endParaRPr lang="ru-RU" sz="3200" dirty="0" smtClean="0"/>
          </a:p>
          <a:p>
            <a:r>
              <a:rPr lang="ru-RU" sz="3200" dirty="0" smtClean="0"/>
              <a:t>Целевая группа – для кого?</a:t>
            </a:r>
          </a:p>
          <a:p>
            <a:endParaRPr lang="ru-RU" sz="3200" dirty="0" smtClean="0"/>
          </a:p>
          <a:p>
            <a:r>
              <a:rPr lang="ru-RU" sz="3200" dirty="0" smtClean="0"/>
              <a:t>Изменить то, что есть          результат</a:t>
            </a:r>
            <a:endParaRPr lang="ru-RU" sz="3200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5441133" y="4707803"/>
            <a:ext cx="796705" cy="488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0386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Уникальность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Обоснование </a:t>
            </a:r>
            <a:r>
              <a:rPr lang="ru-RU" sz="2400" dirty="0"/>
              <a:t>и актуальная значимость (исследования, экспертное мнение</a:t>
            </a:r>
            <a:r>
              <a:rPr lang="ru-RU" sz="2400" dirty="0" smtClean="0"/>
              <a:t>)</a:t>
            </a:r>
          </a:p>
          <a:p>
            <a:endParaRPr lang="ru-RU" sz="2400" dirty="0" smtClean="0"/>
          </a:p>
          <a:p>
            <a:r>
              <a:rPr lang="ru-RU" sz="2400" dirty="0" smtClean="0"/>
              <a:t>Уникальность = развитие</a:t>
            </a:r>
          </a:p>
          <a:p>
            <a:pPr marL="0" indent="0">
              <a:buNone/>
            </a:pPr>
            <a:r>
              <a:rPr lang="ru-RU" sz="2400" dirty="0" smtClean="0"/>
              <a:t>(</a:t>
            </a:r>
            <a:r>
              <a:rPr lang="ru-RU" sz="2400" dirty="0"/>
              <a:t>новые методы, формы, направления, приемы, </a:t>
            </a:r>
            <a:r>
              <a:rPr lang="ru-RU" sz="2400" dirty="0" smtClean="0"/>
              <a:t>уникальность на определенной местности</a:t>
            </a:r>
            <a:r>
              <a:rPr lang="ru-RU" sz="2400" dirty="0"/>
              <a:t>, </a:t>
            </a:r>
            <a:r>
              <a:rPr lang="ru-RU" sz="2400" dirty="0" smtClean="0"/>
              <a:t>масштабирование проекта)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984212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417" y="488091"/>
            <a:ext cx="8596668" cy="1320800"/>
          </a:xfrm>
        </p:spPr>
        <p:txBody>
          <a:bodyPr/>
          <a:lstStyle/>
          <a:p>
            <a:r>
              <a:rPr lang="ru-RU" dirty="0" smtClean="0"/>
              <a:t>Что изменится?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9990" y="4142876"/>
            <a:ext cx="9199997" cy="2302282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r>
              <a:rPr lang="ru-RU" sz="2400" dirty="0" smtClean="0"/>
              <a:t>Цель – достижима, реалистична, конкретна, ограничена по времени</a:t>
            </a:r>
            <a:endParaRPr lang="ru-RU" sz="2400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663822387"/>
              </p:ext>
            </p:extLst>
          </p:nvPr>
        </p:nvGraphicFramePr>
        <p:xfrm>
          <a:off x="1186004" y="1148491"/>
          <a:ext cx="6982234" cy="47486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Развернутая стрелка 10"/>
          <p:cNvSpPr/>
          <p:nvPr/>
        </p:nvSpPr>
        <p:spPr>
          <a:xfrm>
            <a:off x="3105340" y="1330859"/>
            <a:ext cx="3259246" cy="1167897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Решение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проблемы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372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9000820" cy="3880773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Количественные            в людях (участники проведенных мероприятий)</a:t>
            </a:r>
          </a:p>
          <a:p>
            <a:endParaRPr lang="ru-RU" sz="3200" dirty="0"/>
          </a:p>
          <a:p>
            <a:r>
              <a:rPr lang="ru-RU" sz="3200" dirty="0" smtClean="0"/>
              <a:t>Качественные           позитивные изменения целевой группы</a:t>
            </a:r>
            <a:endParaRPr lang="ru-RU" sz="3200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4554681" y="2236207"/>
            <a:ext cx="841973" cy="4798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4065006" y="4028792"/>
            <a:ext cx="832919" cy="3983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333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158" y="546226"/>
            <a:ext cx="8596668" cy="1320800"/>
          </a:xfrm>
        </p:spPr>
        <p:txBody>
          <a:bodyPr/>
          <a:lstStyle/>
          <a:p>
            <a:r>
              <a:rPr lang="ru-RU" dirty="0" smtClean="0"/>
              <a:t>Структура проекта</a:t>
            </a:r>
            <a:endParaRPr lang="ru-RU" dirty="0"/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387354889"/>
              </p:ext>
            </p:extLst>
          </p:nvPr>
        </p:nvGraphicFramePr>
        <p:xfrm>
          <a:off x="755460" y="1270000"/>
          <a:ext cx="8518541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3847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Связь цели-задач-мероприятий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046084"/>
            <a:ext cx="8596668" cy="507899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Цель задает направление, формулируется из проблемы</a:t>
            </a:r>
          </a:p>
          <a:p>
            <a:endParaRPr lang="ru-RU" sz="2400" dirty="0" smtClean="0"/>
          </a:p>
          <a:p>
            <a:r>
              <a:rPr lang="ru-RU" sz="2400" dirty="0" smtClean="0"/>
              <a:t>Задачи – это конкретные шаги - этапы для достижения поставленной цели</a:t>
            </a:r>
          </a:p>
          <a:p>
            <a:endParaRPr lang="ru-RU" sz="2400" dirty="0" smtClean="0"/>
          </a:p>
          <a:p>
            <a:r>
              <a:rPr lang="ru-RU" sz="2400" dirty="0" smtClean="0"/>
              <a:t>Задачи – это </a:t>
            </a:r>
          </a:p>
          <a:p>
            <a:pPr marL="0" indent="0">
              <a:buNone/>
            </a:pPr>
            <a:r>
              <a:rPr lang="ru-RU" sz="2400" dirty="0" smtClean="0"/>
              <a:t>преодоление препятствий </a:t>
            </a:r>
          </a:p>
          <a:p>
            <a:pPr marL="0" indent="0">
              <a:buNone/>
            </a:pPr>
            <a:r>
              <a:rPr lang="ru-RU" sz="2400" dirty="0" smtClean="0"/>
              <a:t>на пути к достижению цели.</a:t>
            </a:r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668" y="4238633"/>
            <a:ext cx="3886955" cy="2332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097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837853"/>
            <a:ext cx="8596668" cy="4203509"/>
          </a:xfrm>
        </p:spPr>
        <p:txBody>
          <a:bodyPr>
            <a:normAutofit/>
          </a:bodyPr>
          <a:lstStyle/>
          <a:p>
            <a:r>
              <a:rPr lang="ru-RU" sz="2000" dirty="0" smtClean="0"/>
              <a:t>Этап разработки – подготовительный </a:t>
            </a:r>
          </a:p>
          <a:p>
            <a:endParaRPr lang="ru-RU" sz="2000" dirty="0" smtClean="0"/>
          </a:p>
          <a:p>
            <a:r>
              <a:rPr lang="ru-RU" sz="2000" dirty="0" smtClean="0"/>
              <a:t>Этап реализации – проведение мероприятий и </a:t>
            </a:r>
            <a:r>
              <a:rPr lang="ru-RU" sz="2000" dirty="0"/>
              <a:t>их ресурсное обеспечение </a:t>
            </a:r>
            <a:endParaRPr lang="ru-RU" sz="2000" dirty="0" smtClean="0"/>
          </a:p>
          <a:p>
            <a:endParaRPr lang="ru-RU" sz="2000" dirty="0" smtClean="0"/>
          </a:p>
          <a:p>
            <a:r>
              <a:rPr lang="ru-RU" sz="2000" dirty="0" smtClean="0"/>
              <a:t>Этап аналитический – сбор и анализ результатов, подведение итогов</a:t>
            </a:r>
          </a:p>
          <a:p>
            <a:endParaRPr lang="ru-RU" sz="2000" dirty="0" smtClean="0"/>
          </a:p>
          <a:p>
            <a:r>
              <a:rPr lang="ru-RU" sz="2000" dirty="0" smtClean="0"/>
              <a:t>Этап распространения информации или популяризации тематики проекта – информационная кампания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7870733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5441" y="968721"/>
            <a:ext cx="8596668" cy="5377759"/>
          </a:xfrm>
        </p:spPr>
        <p:txBody>
          <a:bodyPr>
            <a:normAutofit/>
          </a:bodyPr>
          <a:lstStyle/>
          <a:p>
            <a:r>
              <a:rPr lang="ru-RU" sz="2000" dirty="0"/>
              <a:t>Каждая задача включает в себя </a:t>
            </a:r>
            <a:r>
              <a:rPr lang="ru-RU" sz="2000" dirty="0" smtClean="0"/>
              <a:t>несколько мероприятий.</a:t>
            </a:r>
            <a:endParaRPr lang="ru-RU" sz="2000" dirty="0"/>
          </a:p>
          <a:p>
            <a:endParaRPr lang="ru-RU" sz="2000" dirty="0"/>
          </a:p>
          <a:p>
            <a:r>
              <a:rPr lang="ru-RU" sz="2000" dirty="0"/>
              <a:t>Мероприятия – инструмент для решения задач, конкретные действия.</a:t>
            </a:r>
          </a:p>
          <a:p>
            <a:endParaRPr lang="ru-RU" sz="2000" dirty="0" smtClean="0"/>
          </a:p>
          <a:p>
            <a:r>
              <a:rPr lang="ru-RU" sz="2000" dirty="0" smtClean="0"/>
              <a:t>Итог мероприятий - результаты, которые приводят к достижению цели.</a:t>
            </a:r>
          </a:p>
          <a:p>
            <a:endParaRPr lang="ru-RU" sz="2800" dirty="0"/>
          </a:p>
          <a:p>
            <a:r>
              <a:rPr lang="ru-RU" sz="2400" i="1" dirty="0" smtClean="0">
                <a:solidFill>
                  <a:srgbClr val="0070C0"/>
                </a:solidFill>
              </a:rPr>
              <a:t>Чем активнее целевая группа вовлечена в мероприятия проекта, тем более значимыми будут изменения в ее жизни в результате участия в проекте.</a:t>
            </a:r>
            <a:endParaRPr lang="ru-RU" sz="24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32571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808</TotalTime>
  <Words>378</Words>
  <Application>Microsoft Office PowerPoint</Application>
  <PresentationFormat>Широкоэкранный</PresentationFormat>
  <Paragraphs>93</Paragraphs>
  <Slides>15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Trebuchet MS</vt:lpstr>
      <vt:lpstr>Wingdings 3</vt:lpstr>
      <vt:lpstr>Аспект</vt:lpstr>
      <vt:lpstr>Социальное проектирование</vt:lpstr>
      <vt:lpstr>Смысл проекта</vt:lpstr>
      <vt:lpstr>Уникальность проекта</vt:lpstr>
      <vt:lpstr>Что изменится?</vt:lpstr>
      <vt:lpstr>Результаты</vt:lpstr>
      <vt:lpstr>Структура проекта</vt:lpstr>
      <vt:lpstr>Связь цели-задач-мероприятий</vt:lpstr>
      <vt:lpstr>Задачи</vt:lpstr>
      <vt:lpstr>Презентация PowerPoint</vt:lpstr>
      <vt:lpstr>Обратная логика проекта</vt:lpstr>
      <vt:lpstr>Команда</vt:lpstr>
      <vt:lpstr>Бюджет                      Мероприятия   </vt:lpstr>
      <vt:lpstr>Статьи расходов</vt:lpstr>
      <vt:lpstr>Партнеры и письма поддержки</vt:lpstr>
      <vt:lpstr>Критерии оценки проекта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Социальное проектирование</dc:title>
  <dc:creator>UserPC</dc:creator>
  <cp:lastModifiedBy>UserPC</cp:lastModifiedBy>
  <cp:revision>51</cp:revision>
  <dcterms:created xsi:type="dcterms:W3CDTF">2023-11-01T07:28:58Z</dcterms:created>
  <dcterms:modified xsi:type="dcterms:W3CDTF">2023-11-08T12:37:55Z</dcterms:modified>
</cp:coreProperties>
</file>